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87" r:id="rId2"/>
    <p:sldId id="305" r:id="rId3"/>
    <p:sldId id="276" r:id="rId4"/>
    <p:sldId id="270" r:id="rId5"/>
    <p:sldId id="275" r:id="rId6"/>
    <p:sldId id="260" r:id="rId7"/>
    <p:sldId id="271" r:id="rId8"/>
    <p:sldId id="262" r:id="rId9"/>
    <p:sldId id="313" r:id="rId10"/>
    <p:sldId id="314" r:id="rId11"/>
    <p:sldId id="263" r:id="rId12"/>
    <p:sldId id="315" r:id="rId13"/>
    <p:sldId id="277" r:id="rId14"/>
    <p:sldId id="264" r:id="rId15"/>
    <p:sldId id="288" r:id="rId16"/>
    <p:sldId id="312" r:id="rId17"/>
    <p:sldId id="309" r:id="rId18"/>
    <p:sldId id="279" r:id="rId19"/>
    <p:sldId id="316" r:id="rId20"/>
    <p:sldId id="317" r:id="rId21"/>
    <p:sldId id="286" r:id="rId22"/>
    <p:sldId id="280" r:id="rId23"/>
    <p:sldId id="310" r:id="rId24"/>
    <p:sldId id="281" r:id="rId25"/>
    <p:sldId id="289" r:id="rId26"/>
    <p:sldId id="294" r:id="rId27"/>
    <p:sldId id="290" r:id="rId28"/>
    <p:sldId id="291" r:id="rId29"/>
    <p:sldId id="292" r:id="rId30"/>
    <p:sldId id="293" r:id="rId31"/>
    <p:sldId id="301" r:id="rId32"/>
    <p:sldId id="282" r:id="rId33"/>
    <p:sldId id="318" r:id="rId34"/>
    <p:sldId id="302" r:id="rId35"/>
    <p:sldId id="284" r:id="rId36"/>
    <p:sldId id="283" r:id="rId37"/>
    <p:sldId id="304" r:id="rId38"/>
    <p:sldId id="303" r:id="rId39"/>
    <p:sldId id="30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eya Weerawatpruchya" initials="WW" lastIdx="1" clrIdx="0">
    <p:extLst>
      <p:ext uri="{19B8F6BF-5375-455C-9EA6-DF929625EA0E}">
        <p15:presenceInfo xmlns:p15="http://schemas.microsoft.com/office/powerpoint/2012/main" userId="66b6f740cb22167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EA2"/>
    <a:srgbClr val="81C6C3"/>
    <a:srgbClr val="2F528F"/>
    <a:srgbClr val="FFFFFF"/>
    <a:srgbClr val="00B0BF"/>
    <a:srgbClr val="664033"/>
    <a:srgbClr val="EBDBC2"/>
    <a:srgbClr val="F2A7A8"/>
    <a:srgbClr val="F2697E"/>
    <a:srgbClr val="F89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2" autoAdjust="0"/>
    <p:restoredTop sz="93034" autoAdjust="0"/>
  </p:normalViewPr>
  <p:slideViewPr>
    <p:cSldViewPr snapToGrid="0">
      <p:cViewPr>
        <p:scale>
          <a:sx n="75" d="100"/>
          <a:sy n="75" d="100"/>
        </p:scale>
        <p:origin x="1827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CDBB9-A50A-43ED-A0E9-F29C09BB2ECA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E48D0-0A1A-4BE9-9110-ACF6A9971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74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58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30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5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Statistics and deploy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28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96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Which each team responsible for support FI Upstream(non-EMIT) in different region. And we're in Thotsakan team.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66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EMIT FI Upstream team separate to 4 teams, Thotsakan, Scrumblers, Supernova and Polaris.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82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(Animation) Users report problem/issue as a ticket and we have ticket dispatcher to monitor tickets and assign that ticket to team member for solving problem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32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Critical to business ----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57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tickets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28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It console where we display tickets from ITSM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 console </a:t>
            </a:r>
            <a:r>
              <a:rPr lang="th-TH" sz="1200" dirty="0"/>
              <a:t>ไม่ตอบโจทย์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73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If</a:t>
            </a:r>
            <a:r>
              <a:rPr lang="en-US" sz="1200" baseline="0" dirty="0" smtClean="0"/>
              <a:t> some of you have a question why customer won’t tell definitely which team should responsible for that problem </a:t>
            </a:r>
          </a:p>
          <a:p>
            <a:r>
              <a:rPr lang="en-US" sz="1200" baseline="0" dirty="0" smtClean="0"/>
              <a:t>Because customer also don’t know too. They just monitor and report problem.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91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E48D0-0A1A-4BE9-9110-ACF6A99715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07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4722D0-A940-4C1D-BBC4-6BE4C8656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4969600-6C01-460D-9839-94716FF4E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AA4DFE4-C50C-4086-AF69-F43C6E7E8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0076-0919-4989-A62A-724CDB3021D2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2B97522-4700-4A45-9B4A-FF2A7E26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0B4C32E-BA6D-4335-A3F3-019F062C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6E685-D3CF-42A9-B25E-F84042BE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63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FD5C81-4770-44ED-923B-2866FF2DA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D2BBB73-5061-42BD-B52B-29F7BB30E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DB3A84-066C-4D8C-B766-3A8927B54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0076-0919-4989-A62A-724CDB3021D2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67C686C-8CB9-4677-8CA0-379FFD78E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E9F9B25-1337-41F1-95F7-144B791A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6E685-D3CF-42A9-B25E-F84042BE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53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2EACA8B0-8CAD-45B0-BF07-2828F9E58A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BB9BF-09FB-4392-8694-BF6827871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3EA39A2-3914-4EEA-B59C-0D9EEB041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0076-0919-4989-A62A-724CDB3021D2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AAFAE17-4BAC-431C-AE92-6AC633BF8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BD99E82-CE51-43F7-9BA0-F1BB8334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6E685-D3CF-42A9-B25E-F84042BE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25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7E4C3B-061B-4D99-8F25-CC18883E7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1324848-E09A-479C-B408-4BC57F59F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94F5E70-D523-4D4D-8558-71CE56CFC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0076-0919-4989-A62A-724CDB3021D2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6F0BFC-8145-4A60-9C96-9A8439B91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B3A23E5-4489-4F3F-B365-7C4CD597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6E685-D3CF-42A9-B25E-F84042BE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58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80B9F5-37DD-4E84-9819-98D58945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6207E66-8BDF-4456-8D4A-1F9F67D7A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759545-C36B-460E-8DC7-D9A7DB235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0076-0919-4989-A62A-724CDB3021D2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C3AD0C2-66A1-4AC5-A328-42EE8875B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0E11C8-E9D1-4A09-8D83-32F2F1EFF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6E685-D3CF-42A9-B25E-F84042BE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6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3CCBDF-DDB6-4D4F-8108-0C613D2C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E25C261-D9D7-4B18-AB85-FF3520479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A37A45C-1340-4498-A480-3CDFECAB1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33A3005-B249-4CA0-8AA6-DD3F7D589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0076-0919-4989-A62A-724CDB3021D2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0585F88-3702-4440-AB09-A822E2335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AA5C69C-F745-4805-AD96-72720E205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6E685-D3CF-42A9-B25E-F84042BE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8503F0-3E82-4F06-98BA-7DAA2158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A7F9E7A-8416-4D50-A99E-761A13A96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C13C896-4D9A-47EA-86E5-5CB498176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31BA0C9-A737-451B-8BFD-57C0A6C55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ABCC244-DD8C-4D65-AD5B-1DA045A85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2D78C70-3E2D-4999-9D43-28A7FB62C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0076-0919-4989-A62A-724CDB3021D2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2C0213EE-9592-4D3A-94E5-BFD547857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11172B83-A975-44EF-9908-6F2C86E5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6E685-D3CF-42A9-B25E-F84042BE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87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DA696D-9A46-4143-9042-BF2F35987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9C3E5F6-E775-4B77-972A-A845920D7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0076-0919-4989-A62A-724CDB3021D2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35A6D10-36F4-4A1D-B979-86211026A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0D32E68-44CB-4874-B160-8D57AC3F7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6E685-D3CF-42A9-B25E-F84042BE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5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D11C552-738E-49BD-806B-C427CF562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0076-0919-4989-A62A-724CDB3021D2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669411D-0C4D-4F71-A0EF-372F90297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CD840EB-EAF9-459C-A0EF-D6ABFADF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6E685-D3CF-42A9-B25E-F84042BE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212F2F-E503-45B8-B5FD-053439041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17E643-4187-401A-BFE9-9E529C87E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F51513F-3B8D-4427-B2A1-1C6CF9054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D201662-0FFA-43A6-8C02-6D03C574F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0076-0919-4989-A62A-724CDB3021D2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403641A-4B07-4B76-BB75-C6D4A3E7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53E332F-186C-4F74-AE7E-54678939E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6E685-D3CF-42A9-B25E-F84042BE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65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C43BDC-C638-4A13-A5B3-CA7957A5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157F640-1866-43B0-9CF7-F550E8FB04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291E700-0ECC-4338-9F19-68BCE2B22B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FDCC7A0-C210-4A3D-A1F8-5EB991050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0076-0919-4989-A62A-724CDB3021D2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3A2F299-C071-44E9-88A4-D8C13EA68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11C8535-A0D5-4057-B91E-75D5C5DC6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6E685-D3CF-42A9-B25E-F84042BE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15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43AD3CB-0447-4234-9A0F-CCD2946E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59CCC57-8CD1-4988-A1C8-F50785CD5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6BCE9D9-250A-4C44-B955-7F77CE8C1E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70076-0919-4989-A62A-724CDB3021D2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E3B9ED-D66F-43F1-A461-C40194C49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3BC4BB7-584E-41C7-B5C5-606B038BD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6E685-D3CF-42A9-B25E-F84042BE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7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69.jpe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exxon mobil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397" y="796811"/>
            <a:ext cx="8241173" cy="316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71943" y="3566939"/>
            <a:ext cx="67040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Team…. Thailand4.0</a:t>
            </a: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38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C6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734CF53-0BE0-43A7-A70E-B2187AD32960}"/>
              </a:ext>
            </a:extLst>
          </p:cNvPr>
          <p:cNvSpPr/>
          <p:nvPr/>
        </p:nvSpPr>
        <p:spPr>
          <a:xfrm>
            <a:off x="397949" y="73842"/>
            <a:ext cx="36776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IT Console</a:t>
            </a:r>
            <a:endParaRPr lang="en-US" sz="6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A3491F5-BE83-455E-87BA-A297032407E5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Image result for box vector">
            <a:extLst>
              <a:ext uri="{FF2B5EF4-FFF2-40B4-BE49-F238E27FC236}">
                <a16:creationId xmlns="" xmlns:a16="http://schemas.microsoft.com/office/drawing/2014/main" id="{E8E5B70E-6B80-4BC7-9468-B5FF4AB19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583" y="2469821"/>
            <a:ext cx="2876062" cy="287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1C219FEE-68BB-4500-AC77-2E9DA6F0902A}"/>
              </a:ext>
            </a:extLst>
          </p:cNvPr>
          <p:cNvGrpSpPr/>
          <p:nvPr/>
        </p:nvGrpSpPr>
        <p:grpSpPr>
          <a:xfrm rot="11800530">
            <a:off x="6052733" y="3202882"/>
            <a:ext cx="1071347" cy="608767"/>
            <a:chOff x="6959600" y="4572841"/>
            <a:chExt cx="3535274" cy="2008834"/>
          </a:xfrm>
        </p:grpSpPr>
        <p:pic>
          <p:nvPicPr>
            <p:cNvPr id="8" name="Picture 4" descr="Related image">
              <a:extLst>
                <a:ext uri="{FF2B5EF4-FFF2-40B4-BE49-F238E27FC236}">
                  <a16:creationId xmlns="" xmlns:a16="http://schemas.microsoft.com/office/drawing/2014/main" id="{C0E44FFE-4AFE-4731-8CED-B5DFE91283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42" t="70708"/>
            <a:stretch/>
          </p:blipFill>
          <p:spPr bwMode="auto">
            <a:xfrm>
              <a:off x="6959600" y="4572841"/>
              <a:ext cx="3535274" cy="2008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D7744839-526B-4A09-AA35-3086CDBFBB86}"/>
                </a:ext>
              </a:extLst>
            </p:cNvPr>
            <p:cNvSpPr/>
            <p:nvPr/>
          </p:nvSpPr>
          <p:spPr>
            <a:xfrm>
              <a:off x="9123680" y="5178334"/>
              <a:ext cx="1188720" cy="765266"/>
            </a:xfrm>
            <a:prstGeom prst="rect">
              <a:avLst/>
            </a:prstGeom>
            <a:solidFill>
              <a:srgbClr val="EBD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EFBE2B5F-9071-4EE0-B0CE-B8EAA21BCE32}"/>
              </a:ext>
            </a:extLst>
          </p:cNvPr>
          <p:cNvGrpSpPr/>
          <p:nvPr/>
        </p:nvGrpSpPr>
        <p:grpSpPr>
          <a:xfrm rot="7382293">
            <a:off x="5154132" y="2932782"/>
            <a:ext cx="1247865" cy="709069"/>
            <a:chOff x="6959600" y="4572841"/>
            <a:chExt cx="3535274" cy="2008834"/>
          </a:xfrm>
        </p:grpSpPr>
        <p:pic>
          <p:nvPicPr>
            <p:cNvPr id="11" name="Picture 4" descr="Related image">
              <a:extLst>
                <a:ext uri="{FF2B5EF4-FFF2-40B4-BE49-F238E27FC236}">
                  <a16:creationId xmlns="" xmlns:a16="http://schemas.microsoft.com/office/drawing/2014/main" id="{FD73C614-11A2-42FB-AF9F-AB51BE939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42" t="70708"/>
            <a:stretch/>
          </p:blipFill>
          <p:spPr bwMode="auto">
            <a:xfrm>
              <a:off x="6959600" y="4572841"/>
              <a:ext cx="3535274" cy="2008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5FB86A5B-68AB-4AC2-A02A-540E39AF6187}"/>
                </a:ext>
              </a:extLst>
            </p:cNvPr>
            <p:cNvSpPr/>
            <p:nvPr/>
          </p:nvSpPr>
          <p:spPr>
            <a:xfrm>
              <a:off x="9123680" y="5178334"/>
              <a:ext cx="1188720" cy="765266"/>
            </a:xfrm>
            <a:prstGeom prst="rect">
              <a:avLst/>
            </a:prstGeom>
            <a:solidFill>
              <a:srgbClr val="EBD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4" descr="Related image">
            <a:extLst>
              <a:ext uri="{FF2B5EF4-FFF2-40B4-BE49-F238E27FC236}">
                <a16:creationId xmlns="" xmlns:a16="http://schemas.microsoft.com/office/drawing/2014/main" id="{8ED1A1E9-E469-491A-88FE-017EE7EC3A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08" r="73047"/>
          <a:stretch/>
        </p:blipFill>
        <p:spPr bwMode="auto">
          <a:xfrm rot="3630297">
            <a:off x="6083326" y="3491517"/>
            <a:ext cx="568684" cy="60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elated image">
            <a:extLst>
              <a:ext uri="{FF2B5EF4-FFF2-40B4-BE49-F238E27FC236}">
                <a16:creationId xmlns="" xmlns:a16="http://schemas.microsoft.com/office/drawing/2014/main" id="{F8CB3A06-EA68-4CB1-AAFB-29D42AC9D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8" t="72706" r="51183" b="1"/>
          <a:stretch/>
        </p:blipFill>
        <p:spPr bwMode="auto">
          <a:xfrm rot="17927302">
            <a:off x="5557630" y="3379338"/>
            <a:ext cx="832333" cy="56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5EAC7CB7-5AC9-4CFF-BAAE-A5E4F128FBF5}"/>
              </a:ext>
            </a:extLst>
          </p:cNvPr>
          <p:cNvGrpSpPr/>
          <p:nvPr/>
        </p:nvGrpSpPr>
        <p:grpSpPr>
          <a:xfrm rot="1305713">
            <a:off x="5154132" y="3363955"/>
            <a:ext cx="1247865" cy="709069"/>
            <a:chOff x="6959600" y="4572841"/>
            <a:chExt cx="3535274" cy="2008834"/>
          </a:xfrm>
        </p:grpSpPr>
        <p:pic>
          <p:nvPicPr>
            <p:cNvPr id="16" name="Picture 4" descr="Related image">
              <a:extLst>
                <a:ext uri="{FF2B5EF4-FFF2-40B4-BE49-F238E27FC236}">
                  <a16:creationId xmlns="" xmlns:a16="http://schemas.microsoft.com/office/drawing/2014/main" id="{280CCBDA-39E7-4EC2-9A7A-6716AE9E1A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42" t="70708"/>
            <a:stretch/>
          </p:blipFill>
          <p:spPr bwMode="auto">
            <a:xfrm>
              <a:off x="6959600" y="4572841"/>
              <a:ext cx="3535274" cy="2008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C0209524-E697-480D-8B03-C996C86B4A20}"/>
                </a:ext>
              </a:extLst>
            </p:cNvPr>
            <p:cNvSpPr/>
            <p:nvPr/>
          </p:nvSpPr>
          <p:spPr>
            <a:xfrm>
              <a:off x="9123680" y="5178334"/>
              <a:ext cx="1188720" cy="765266"/>
            </a:xfrm>
            <a:prstGeom prst="rect">
              <a:avLst/>
            </a:prstGeom>
            <a:solidFill>
              <a:srgbClr val="EBD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5EAC7CB7-5AC9-4CFF-BAAE-A5E4F128FBF5}"/>
              </a:ext>
            </a:extLst>
          </p:cNvPr>
          <p:cNvGrpSpPr/>
          <p:nvPr/>
        </p:nvGrpSpPr>
        <p:grpSpPr>
          <a:xfrm rot="544019">
            <a:off x="4771107" y="4413444"/>
            <a:ext cx="1247865" cy="709069"/>
            <a:chOff x="6959600" y="4572841"/>
            <a:chExt cx="3535274" cy="2008834"/>
          </a:xfrm>
        </p:grpSpPr>
        <p:pic>
          <p:nvPicPr>
            <p:cNvPr id="20" name="Picture 4" descr="Related image">
              <a:extLst>
                <a:ext uri="{FF2B5EF4-FFF2-40B4-BE49-F238E27FC236}">
                  <a16:creationId xmlns="" xmlns:a16="http://schemas.microsoft.com/office/drawing/2014/main" id="{280CCBDA-39E7-4EC2-9A7A-6716AE9E1A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42" t="70708"/>
            <a:stretch/>
          </p:blipFill>
          <p:spPr bwMode="auto">
            <a:xfrm>
              <a:off x="6959600" y="4572841"/>
              <a:ext cx="3535274" cy="2008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C0209524-E697-480D-8B03-C996C86B4A20}"/>
                </a:ext>
              </a:extLst>
            </p:cNvPr>
            <p:cNvSpPr/>
            <p:nvPr/>
          </p:nvSpPr>
          <p:spPr>
            <a:xfrm>
              <a:off x="9123680" y="5178334"/>
              <a:ext cx="1188720" cy="765266"/>
            </a:xfrm>
            <a:prstGeom prst="rect">
              <a:avLst/>
            </a:prstGeom>
            <a:solidFill>
              <a:srgbClr val="EBD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786984" y="1104439"/>
            <a:ext cx="6707407" cy="5753561"/>
            <a:chOff x="1732719" y="1042731"/>
            <a:chExt cx="6707407" cy="575356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74ACA3"/>
                </a:clrFrom>
                <a:clrTo>
                  <a:srgbClr val="74ACA3">
                    <a:alpha val="0"/>
                  </a:srgbClr>
                </a:clrTo>
              </a:clrChange>
            </a:blip>
            <a:srcRect l="5563" t="7917" r="1951" b="7936"/>
            <a:stretch/>
          </p:blipFill>
          <p:spPr>
            <a:xfrm>
              <a:off x="3754800" y="2187828"/>
              <a:ext cx="4685326" cy="4608464"/>
            </a:xfrm>
            <a:prstGeom prst="rect">
              <a:avLst/>
            </a:prstGeom>
          </p:spPr>
        </p:pic>
        <p:sp>
          <p:nvSpPr>
            <p:cNvPr id="24" name="Freeform 23"/>
            <p:cNvSpPr/>
            <p:nvPr/>
          </p:nvSpPr>
          <p:spPr>
            <a:xfrm rot="1354614" flipV="1">
              <a:off x="3180285" y="2188077"/>
              <a:ext cx="1961079" cy="638241"/>
            </a:xfrm>
            <a:custGeom>
              <a:avLst/>
              <a:gdLst>
                <a:gd name="connsiteX0" fmla="*/ 0 w 2277036"/>
                <a:gd name="connsiteY0" fmla="*/ 770965 h 770965"/>
                <a:gd name="connsiteX1" fmla="*/ 1004047 w 2277036"/>
                <a:gd name="connsiteY1" fmla="*/ 197224 h 770965"/>
                <a:gd name="connsiteX2" fmla="*/ 2277036 w 2277036"/>
                <a:gd name="connsiteY2" fmla="*/ 0 h 77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7036" h="770965">
                  <a:moveTo>
                    <a:pt x="0" y="770965"/>
                  </a:moveTo>
                  <a:cubicBezTo>
                    <a:pt x="312270" y="548341"/>
                    <a:pt x="624541" y="325718"/>
                    <a:pt x="1004047" y="197224"/>
                  </a:cubicBezTo>
                  <a:cubicBezTo>
                    <a:pt x="1383553" y="68730"/>
                    <a:pt x="1830294" y="34365"/>
                    <a:pt x="2277036" y="0"/>
                  </a:cubicBezTo>
                </a:path>
              </a:pathLst>
            </a:custGeom>
            <a:noFill/>
            <a:ln w="57150">
              <a:solidFill>
                <a:srgbClr val="0472BF"/>
              </a:solidFill>
              <a:prstDash val="sysDash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472BF"/>
                </a:solidFill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432401" y="2402972"/>
              <a:ext cx="1488329" cy="1251200"/>
              <a:chOff x="463616" y="2799953"/>
              <a:chExt cx="2560958" cy="215293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="" xmlns:a16="http://schemas.microsoft.com/office/drawing/2014/main" id="{8F558CE5-EF6C-47C7-A728-060D25DACE7C}"/>
                  </a:ext>
                </a:extLst>
              </p:cNvPr>
              <p:cNvSpPr/>
              <p:nvPr/>
            </p:nvSpPr>
            <p:spPr>
              <a:xfrm>
                <a:off x="651092" y="3341936"/>
                <a:ext cx="1307008" cy="10689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="" xmlns:a16="http://schemas.microsoft.com/office/drawing/2014/main" id="{A705100E-D0F2-4ABF-BB90-7136293F7A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913" r="12915" b="33362"/>
              <a:stretch/>
            </p:blipFill>
            <p:spPr>
              <a:xfrm>
                <a:off x="463616" y="2799953"/>
                <a:ext cx="2560958" cy="2152932"/>
              </a:xfrm>
              <a:prstGeom prst="rect">
                <a:avLst/>
              </a:prstGeom>
            </p:spPr>
          </p:pic>
        </p:grpSp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78D622A8-6FE6-4CF1-805A-2E1BE9063471}"/>
                </a:ext>
              </a:extLst>
            </p:cNvPr>
            <p:cNvSpPr/>
            <p:nvPr/>
          </p:nvSpPr>
          <p:spPr>
            <a:xfrm>
              <a:off x="1732719" y="1042731"/>
              <a:ext cx="288769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72B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" panose="020B0502040204020203" pitchFamily="34" charset="0"/>
                </a:rPr>
                <a:t>Users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997" y="1055356"/>
            <a:ext cx="10716723" cy="579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C6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8D622A8-6FE6-4CF1-805A-2E1BE9063471}"/>
              </a:ext>
            </a:extLst>
          </p:cNvPr>
          <p:cNvSpPr/>
          <p:nvPr/>
        </p:nvSpPr>
        <p:spPr>
          <a:xfrm>
            <a:off x="1866907" y="1981482"/>
            <a:ext cx="2887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4 sub-teams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8D622A8-6FE6-4CF1-805A-2E1BE9063471}"/>
              </a:ext>
            </a:extLst>
          </p:cNvPr>
          <p:cNvSpPr/>
          <p:nvPr/>
        </p:nvSpPr>
        <p:spPr>
          <a:xfrm>
            <a:off x="1633301" y="1498186"/>
            <a:ext cx="3701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FI Upstream SAP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DE585562-9E40-4645-8C8E-E17BEDD6FF60}"/>
              </a:ext>
            </a:extLst>
          </p:cNvPr>
          <p:cNvSpPr/>
          <p:nvPr/>
        </p:nvSpPr>
        <p:spPr>
          <a:xfrm>
            <a:off x="268613" y="52506"/>
            <a:ext cx="1083308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Classify &amp; Assign tickets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DA3491F5-BE83-455E-87BA-A297032407E5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21092" y="2965497"/>
            <a:ext cx="5440976" cy="3724273"/>
            <a:chOff x="-60714" y="2975625"/>
            <a:chExt cx="5440976" cy="3724273"/>
          </a:xfrm>
        </p:grpSpPr>
        <p:pic>
          <p:nvPicPr>
            <p:cNvPr id="40" name="Picture 2" descr="Businessman in different situations Free Vector">
              <a:extLst>
                <a:ext uri="{FF2B5EF4-FFF2-40B4-BE49-F238E27FC236}">
                  <a16:creationId xmlns:a16="http://schemas.microsoft.com/office/drawing/2014/main" xmlns="" id="{ABEAA7F5-E454-4908-B2E7-924A85B53F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80C5C2"/>
                </a:clrFrom>
                <a:clrTo>
                  <a:srgbClr val="80C5C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8" r="72692"/>
            <a:stretch/>
          </p:blipFill>
          <p:spPr bwMode="auto">
            <a:xfrm>
              <a:off x="-60714" y="3030613"/>
              <a:ext cx="1851379" cy="3669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Businessman in different situations Free Vector">
              <a:extLst>
                <a:ext uri="{FF2B5EF4-FFF2-40B4-BE49-F238E27FC236}">
                  <a16:creationId xmlns:a16="http://schemas.microsoft.com/office/drawing/2014/main" xmlns="" id="{ABEAA7F5-E454-4908-B2E7-924A85B53F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80C5C2"/>
                </a:clrFrom>
                <a:clrTo>
                  <a:srgbClr val="80C5C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8" r="72692"/>
            <a:stretch/>
          </p:blipFill>
          <p:spPr bwMode="auto">
            <a:xfrm>
              <a:off x="1092093" y="2975625"/>
              <a:ext cx="1851379" cy="3669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Businessman in different situations Free Vector">
              <a:extLst>
                <a:ext uri="{FF2B5EF4-FFF2-40B4-BE49-F238E27FC236}">
                  <a16:creationId xmlns:a16="http://schemas.microsoft.com/office/drawing/2014/main" xmlns="" id="{ABEAA7F5-E454-4908-B2E7-924A85B53F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80C5C2"/>
                </a:clrFrom>
                <a:clrTo>
                  <a:srgbClr val="80C5C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8" r="72692"/>
            <a:stretch/>
          </p:blipFill>
          <p:spPr bwMode="auto">
            <a:xfrm>
              <a:off x="2310488" y="2975625"/>
              <a:ext cx="1851379" cy="3669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Businessman in different situations Free Vector">
              <a:extLst>
                <a:ext uri="{FF2B5EF4-FFF2-40B4-BE49-F238E27FC236}">
                  <a16:creationId xmlns:a16="http://schemas.microsoft.com/office/drawing/2014/main" xmlns="" id="{ABEAA7F5-E454-4908-B2E7-924A85B53F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80C5C2"/>
                </a:clrFrom>
                <a:clrTo>
                  <a:srgbClr val="80C5C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8" r="72692"/>
            <a:stretch/>
          </p:blipFill>
          <p:spPr bwMode="auto">
            <a:xfrm>
              <a:off x="3528883" y="3030613"/>
              <a:ext cx="1851379" cy="3669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Oval 43"/>
            <p:cNvSpPr/>
            <p:nvPr/>
          </p:nvSpPr>
          <p:spPr>
            <a:xfrm>
              <a:off x="2031327" y="3569378"/>
              <a:ext cx="279161" cy="116727"/>
            </a:xfrm>
            <a:prstGeom prst="ellipse">
              <a:avLst/>
            </a:prstGeom>
            <a:solidFill>
              <a:srgbClr val="FEBF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249722" y="3569378"/>
              <a:ext cx="279161" cy="116727"/>
            </a:xfrm>
            <a:prstGeom prst="ellipse">
              <a:avLst/>
            </a:prstGeom>
            <a:solidFill>
              <a:srgbClr val="FEBF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456920" y="3627741"/>
              <a:ext cx="279161" cy="116727"/>
            </a:xfrm>
            <a:prstGeom prst="ellipse">
              <a:avLst/>
            </a:prstGeom>
            <a:solidFill>
              <a:srgbClr val="FEBF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3389302" y="3598416"/>
              <a:ext cx="45719" cy="87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533930" y="3651808"/>
              <a:ext cx="158982" cy="1853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141745" y="364038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158930" y="1930655"/>
            <a:ext cx="5030968" cy="4139980"/>
            <a:chOff x="5869241" y="1063915"/>
            <a:chExt cx="5030968" cy="4139980"/>
          </a:xfrm>
        </p:grpSpPr>
        <p:pic>
          <p:nvPicPr>
            <p:cNvPr id="51" name="Picture 4" descr="Related image">
              <a:extLst>
                <a:ext uri="{FF2B5EF4-FFF2-40B4-BE49-F238E27FC236}">
                  <a16:creationId xmlns="" xmlns:a16="http://schemas.microsoft.com/office/drawing/2014/main" id="{E6CFE7E8-E5D7-4446-8B4F-C447E04D7C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42" t="70708"/>
            <a:stretch/>
          </p:blipFill>
          <p:spPr bwMode="auto">
            <a:xfrm rot="20969871">
              <a:off x="6738542" y="4211662"/>
              <a:ext cx="1449117" cy="589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Image result for box vector png">
              <a:extLst>
                <a:ext uri="{FF2B5EF4-FFF2-40B4-BE49-F238E27FC236}">
                  <a16:creationId xmlns="" xmlns:a16="http://schemas.microsoft.com/office/drawing/2014/main" id="{48F4FF79-CA45-42A5-B800-0E5C1B3DA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1EFF0"/>
                </a:clrFrom>
                <a:clrTo>
                  <a:srgbClr val="F1EF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69241" y="1063915"/>
              <a:ext cx="4959401" cy="3983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3" name="Group 52">
              <a:extLst>
                <a:ext uri="{FF2B5EF4-FFF2-40B4-BE49-F238E27FC236}">
                  <a16:creationId xmlns="" xmlns:a16="http://schemas.microsoft.com/office/drawing/2014/main" id="{92AF8323-8607-4088-97DE-C2811313D796}"/>
                </a:ext>
              </a:extLst>
            </p:cNvPr>
            <p:cNvGrpSpPr/>
            <p:nvPr/>
          </p:nvGrpSpPr>
          <p:grpSpPr>
            <a:xfrm rot="6257334">
              <a:off x="7483626" y="4145810"/>
              <a:ext cx="1269557" cy="721094"/>
              <a:chOff x="6959600" y="4572841"/>
              <a:chExt cx="3535274" cy="2008834"/>
            </a:xfrm>
          </p:grpSpPr>
          <p:pic>
            <p:nvPicPr>
              <p:cNvPr id="63" name="Picture 4" descr="Related image">
                <a:extLst>
                  <a:ext uri="{FF2B5EF4-FFF2-40B4-BE49-F238E27FC236}">
                    <a16:creationId xmlns="" xmlns:a16="http://schemas.microsoft.com/office/drawing/2014/main" id="{EEB8866D-D486-463E-AB99-8BDC2EBC66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42" t="70708"/>
              <a:stretch/>
            </p:blipFill>
            <p:spPr bwMode="auto">
              <a:xfrm>
                <a:off x="6959600" y="4572841"/>
                <a:ext cx="3535274" cy="2008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id="{BF50A2B1-9B46-4CA8-934B-613F38E2A782}"/>
                  </a:ext>
                </a:extLst>
              </p:cNvPr>
              <p:cNvSpPr/>
              <p:nvPr/>
            </p:nvSpPr>
            <p:spPr>
              <a:xfrm>
                <a:off x="9123680" y="5178334"/>
                <a:ext cx="1188720" cy="765266"/>
              </a:xfrm>
              <a:prstGeom prst="rect">
                <a:avLst/>
              </a:prstGeom>
              <a:solidFill>
                <a:srgbClr val="EBDB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="" xmlns:a16="http://schemas.microsoft.com/office/drawing/2014/main" id="{2BEC5750-DD93-4E1E-8DFD-E7F9BF60D086}"/>
                </a:ext>
              </a:extLst>
            </p:cNvPr>
            <p:cNvGrpSpPr/>
            <p:nvPr/>
          </p:nvGrpSpPr>
          <p:grpSpPr>
            <a:xfrm rot="20969871">
              <a:off x="9121626" y="3857179"/>
              <a:ext cx="1778583" cy="1010636"/>
              <a:chOff x="6959600" y="4572841"/>
              <a:chExt cx="3535274" cy="2008834"/>
            </a:xfrm>
          </p:grpSpPr>
          <p:pic>
            <p:nvPicPr>
              <p:cNvPr id="61" name="Picture 4" descr="Related image">
                <a:extLst>
                  <a:ext uri="{FF2B5EF4-FFF2-40B4-BE49-F238E27FC236}">
                    <a16:creationId xmlns="" xmlns:a16="http://schemas.microsoft.com/office/drawing/2014/main" id="{366FE438-4C33-4204-A810-6597F258A8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42" t="70708"/>
              <a:stretch/>
            </p:blipFill>
            <p:spPr bwMode="auto">
              <a:xfrm>
                <a:off x="6959600" y="4572841"/>
                <a:ext cx="3535274" cy="2008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id="{F4156E5E-C55C-4BE2-A722-231E6D59CA7D}"/>
                  </a:ext>
                </a:extLst>
              </p:cNvPr>
              <p:cNvSpPr/>
              <p:nvPr/>
            </p:nvSpPr>
            <p:spPr>
              <a:xfrm>
                <a:off x="9123680" y="5178334"/>
                <a:ext cx="1188720" cy="765266"/>
              </a:xfrm>
              <a:prstGeom prst="rect">
                <a:avLst/>
              </a:prstGeom>
              <a:solidFill>
                <a:srgbClr val="EBDB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="" xmlns:a16="http://schemas.microsoft.com/office/drawing/2014/main" id="{9300B370-39C8-4C04-8449-54A5D62D7FD8}"/>
                </a:ext>
              </a:extLst>
            </p:cNvPr>
            <p:cNvGrpSpPr/>
            <p:nvPr/>
          </p:nvGrpSpPr>
          <p:grpSpPr>
            <a:xfrm>
              <a:off x="8221465" y="4193259"/>
              <a:ext cx="1778583" cy="1010636"/>
              <a:chOff x="6959600" y="4572841"/>
              <a:chExt cx="3535274" cy="2008834"/>
            </a:xfrm>
          </p:grpSpPr>
          <p:pic>
            <p:nvPicPr>
              <p:cNvPr id="59" name="Picture 4" descr="Related image">
                <a:extLst>
                  <a:ext uri="{FF2B5EF4-FFF2-40B4-BE49-F238E27FC236}">
                    <a16:creationId xmlns="" xmlns:a16="http://schemas.microsoft.com/office/drawing/2014/main" id="{BE77AF6D-6EE8-410C-92CB-0A428B37E3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42" t="70708"/>
              <a:stretch/>
            </p:blipFill>
            <p:spPr bwMode="auto">
              <a:xfrm>
                <a:off x="6959600" y="4572841"/>
                <a:ext cx="3535274" cy="2008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id="{04C61A6C-73FA-43B4-B6C9-2BCF09CF0713}"/>
                  </a:ext>
                </a:extLst>
              </p:cNvPr>
              <p:cNvSpPr/>
              <p:nvPr/>
            </p:nvSpPr>
            <p:spPr>
              <a:xfrm>
                <a:off x="9123680" y="5178334"/>
                <a:ext cx="1188720" cy="765266"/>
              </a:xfrm>
              <a:prstGeom prst="rect">
                <a:avLst/>
              </a:prstGeom>
              <a:solidFill>
                <a:srgbClr val="EBDB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="" xmlns:a16="http://schemas.microsoft.com/office/drawing/2014/main" id="{DDF8F503-4250-46C4-9793-FE54164E3E7C}"/>
                </a:ext>
              </a:extLst>
            </p:cNvPr>
            <p:cNvGrpSpPr/>
            <p:nvPr/>
          </p:nvGrpSpPr>
          <p:grpSpPr>
            <a:xfrm rot="20727604">
              <a:off x="8454870" y="3413557"/>
              <a:ext cx="1834708" cy="1170992"/>
              <a:chOff x="6464096" y="1032072"/>
              <a:chExt cx="4815840" cy="3376238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="" xmlns:a16="http://schemas.microsoft.com/office/drawing/2014/main" id="{8F558CE5-EF6C-47C7-A728-060D25DACE7C}"/>
                  </a:ext>
                </a:extLst>
              </p:cNvPr>
              <p:cNvSpPr/>
              <p:nvPr/>
            </p:nvSpPr>
            <p:spPr>
              <a:xfrm>
                <a:off x="7183120" y="1798320"/>
                <a:ext cx="1940560" cy="16763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="" xmlns:a16="http://schemas.microsoft.com/office/drawing/2014/main" id="{A705100E-D0F2-4ABF-BB90-7136293F7A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325" b="33362"/>
              <a:stretch/>
            </p:blipFill>
            <p:spPr>
              <a:xfrm>
                <a:off x="6464096" y="1032072"/>
                <a:ext cx="4815840" cy="3376238"/>
              </a:xfrm>
              <a:prstGeom prst="rect">
                <a:avLst/>
              </a:prstGeom>
            </p:spPr>
          </p:pic>
        </p:grpSp>
      </p:grp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47B69591-8FA3-45A4-9D4D-C461248F3C33}"/>
              </a:ext>
            </a:extLst>
          </p:cNvPr>
          <p:cNvSpPr/>
          <p:nvPr/>
        </p:nvSpPr>
        <p:spPr>
          <a:xfrm>
            <a:off x="920301" y="6362476"/>
            <a:ext cx="12736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Thotsakan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="" xmlns:a16="http://schemas.microsoft.com/office/drawing/2014/main" id="{47B69591-8FA3-45A4-9D4D-C461248F3C33}"/>
              </a:ext>
            </a:extLst>
          </p:cNvPr>
          <p:cNvSpPr/>
          <p:nvPr/>
        </p:nvSpPr>
        <p:spPr>
          <a:xfrm>
            <a:off x="2100364" y="6351216"/>
            <a:ext cx="12736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Scrumblers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="" xmlns:a16="http://schemas.microsoft.com/office/drawing/2014/main" id="{47B69591-8FA3-45A4-9D4D-C461248F3C33}"/>
              </a:ext>
            </a:extLst>
          </p:cNvPr>
          <p:cNvSpPr/>
          <p:nvPr/>
        </p:nvSpPr>
        <p:spPr>
          <a:xfrm>
            <a:off x="3322602" y="6347383"/>
            <a:ext cx="12736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Supernova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="" xmlns:a16="http://schemas.microsoft.com/office/drawing/2014/main" id="{47B69591-8FA3-45A4-9D4D-C461248F3C33}"/>
              </a:ext>
            </a:extLst>
          </p:cNvPr>
          <p:cNvSpPr/>
          <p:nvPr/>
        </p:nvSpPr>
        <p:spPr>
          <a:xfrm>
            <a:off x="4471339" y="6342558"/>
            <a:ext cx="12736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Polaris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09DF168E-43F0-4EED-834E-B2C51CE4008D}"/>
              </a:ext>
            </a:extLst>
          </p:cNvPr>
          <p:cNvSpPr/>
          <p:nvPr/>
        </p:nvSpPr>
        <p:spPr>
          <a:xfrm>
            <a:off x="5873105" y="1098076"/>
            <a:ext cx="82234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?</a:t>
            </a:r>
          </a:p>
        </p:txBody>
      </p:sp>
      <p:sp>
        <p:nvSpPr>
          <p:cNvPr id="73" name="Freeform: Shape 137">
            <a:extLst>
              <a:ext uri="{FF2B5EF4-FFF2-40B4-BE49-F238E27FC236}">
                <a16:creationId xmlns="" xmlns:a16="http://schemas.microsoft.com/office/drawing/2014/main" id="{B4FC0D74-60F8-440F-BC06-2355DD872C44}"/>
              </a:ext>
            </a:extLst>
          </p:cNvPr>
          <p:cNvSpPr/>
          <p:nvPr/>
        </p:nvSpPr>
        <p:spPr>
          <a:xfrm rot="11622463">
            <a:off x="5694371" y="1993339"/>
            <a:ext cx="815031" cy="1668189"/>
          </a:xfrm>
          <a:custGeom>
            <a:avLst/>
            <a:gdLst>
              <a:gd name="connsiteX0" fmla="*/ 335280 w 1026160"/>
              <a:gd name="connsiteY0" fmla="*/ 1819796 h 1819796"/>
              <a:gd name="connsiteX1" fmla="*/ 284480 w 1026160"/>
              <a:gd name="connsiteY1" fmla="*/ 1809636 h 1819796"/>
              <a:gd name="connsiteX2" fmla="*/ 223520 w 1026160"/>
              <a:gd name="connsiteY2" fmla="*/ 1718196 h 1819796"/>
              <a:gd name="connsiteX3" fmla="*/ 152400 w 1026160"/>
              <a:gd name="connsiteY3" fmla="*/ 1657236 h 1819796"/>
              <a:gd name="connsiteX4" fmla="*/ 101600 w 1026160"/>
              <a:gd name="connsiteY4" fmla="*/ 1545476 h 1819796"/>
              <a:gd name="connsiteX5" fmla="*/ 81280 w 1026160"/>
              <a:gd name="connsiteY5" fmla="*/ 1514996 h 1819796"/>
              <a:gd name="connsiteX6" fmla="*/ 40640 w 1026160"/>
              <a:gd name="connsiteY6" fmla="*/ 1423556 h 1819796"/>
              <a:gd name="connsiteX7" fmla="*/ 30480 w 1026160"/>
              <a:gd name="connsiteY7" fmla="*/ 1382916 h 1819796"/>
              <a:gd name="connsiteX8" fmla="*/ 20320 w 1026160"/>
              <a:gd name="connsiteY8" fmla="*/ 1352436 h 1819796"/>
              <a:gd name="connsiteX9" fmla="*/ 0 w 1026160"/>
              <a:gd name="connsiteY9" fmla="*/ 1250836 h 1819796"/>
              <a:gd name="connsiteX10" fmla="*/ 20320 w 1026160"/>
              <a:gd name="connsiteY10" fmla="*/ 966356 h 1819796"/>
              <a:gd name="connsiteX11" fmla="*/ 40640 w 1026160"/>
              <a:gd name="connsiteY11" fmla="*/ 905396 h 1819796"/>
              <a:gd name="connsiteX12" fmla="*/ 71120 w 1026160"/>
              <a:gd name="connsiteY12" fmla="*/ 824116 h 1819796"/>
              <a:gd name="connsiteX13" fmla="*/ 111760 w 1026160"/>
              <a:gd name="connsiteY13" fmla="*/ 763156 h 1819796"/>
              <a:gd name="connsiteX14" fmla="*/ 152400 w 1026160"/>
              <a:gd name="connsiteY14" fmla="*/ 712356 h 1819796"/>
              <a:gd name="connsiteX15" fmla="*/ 172720 w 1026160"/>
              <a:gd name="connsiteY15" fmla="*/ 681876 h 1819796"/>
              <a:gd name="connsiteX16" fmla="*/ 203200 w 1026160"/>
              <a:gd name="connsiteY16" fmla="*/ 651396 h 1819796"/>
              <a:gd name="connsiteX17" fmla="*/ 264160 w 1026160"/>
              <a:gd name="connsiteY17" fmla="*/ 610756 h 1819796"/>
              <a:gd name="connsiteX18" fmla="*/ 294640 w 1026160"/>
              <a:gd name="connsiteY18" fmla="*/ 590436 h 1819796"/>
              <a:gd name="connsiteX19" fmla="*/ 335280 w 1026160"/>
              <a:gd name="connsiteY19" fmla="*/ 580276 h 1819796"/>
              <a:gd name="connsiteX20" fmla="*/ 386080 w 1026160"/>
              <a:gd name="connsiteY20" fmla="*/ 559956 h 1819796"/>
              <a:gd name="connsiteX21" fmla="*/ 447040 w 1026160"/>
              <a:gd name="connsiteY21" fmla="*/ 549796 h 1819796"/>
              <a:gd name="connsiteX22" fmla="*/ 640080 w 1026160"/>
              <a:gd name="connsiteY22" fmla="*/ 570116 h 1819796"/>
              <a:gd name="connsiteX23" fmla="*/ 680720 w 1026160"/>
              <a:gd name="connsiteY23" fmla="*/ 590436 h 1819796"/>
              <a:gd name="connsiteX24" fmla="*/ 731520 w 1026160"/>
              <a:gd name="connsiteY24" fmla="*/ 651396 h 1819796"/>
              <a:gd name="connsiteX25" fmla="*/ 751840 w 1026160"/>
              <a:gd name="connsiteY25" fmla="*/ 712356 h 1819796"/>
              <a:gd name="connsiteX26" fmla="*/ 741680 w 1026160"/>
              <a:gd name="connsiteY26" fmla="*/ 935876 h 1819796"/>
              <a:gd name="connsiteX27" fmla="*/ 721360 w 1026160"/>
              <a:gd name="connsiteY27" fmla="*/ 966356 h 1819796"/>
              <a:gd name="connsiteX28" fmla="*/ 701040 w 1026160"/>
              <a:gd name="connsiteY28" fmla="*/ 1006996 h 1819796"/>
              <a:gd name="connsiteX29" fmla="*/ 690880 w 1026160"/>
              <a:gd name="connsiteY29" fmla="*/ 1037476 h 1819796"/>
              <a:gd name="connsiteX30" fmla="*/ 629920 w 1026160"/>
              <a:gd name="connsiteY30" fmla="*/ 1088276 h 1819796"/>
              <a:gd name="connsiteX31" fmla="*/ 589280 w 1026160"/>
              <a:gd name="connsiteY31" fmla="*/ 1108596 h 1819796"/>
              <a:gd name="connsiteX32" fmla="*/ 528320 w 1026160"/>
              <a:gd name="connsiteY32" fmla="*/ 1118756 h 1819796"/>
              <a:gd name="connsiteX33" fmla="*/ 497840 w 1026160"/>
              <a:gd name="connsiteY33" fmla="*/ 1128916 h 1819796"/>
              <a:gd name="connsiteX34" fmla="*/ 294640 w 1026160"/>
              <a:gd name="connsiteY34" fmla="*/ 1118756 h 1819796"/>
              <a:gd name="connsiteX35" fmla="*/ 254000 w 1026160"/>
              <a:gd name="connsiteY35" fmla="*/ 1108596 h 1819796"/>
              <a:gd name="connsiteX36" fmla="*/ 223520 w 1026160"/>
              <a:gd name="connsiteY36" fmla="*/ 1078116 h 1819796"/>
              <a:gd name="connsiteX37" fmla="*/ 162560 w 1026160"/>
              <a:gd name="connsiteY37" fmla="*/ 996836 h 1819796"/>
              <a:gd name="connsiteX38" fmla="*/ 142240 w 1026160"/>
              <a:gd name="connsiteY38" fmla="*/ 966356 h 1819796"/>
              <a:gd name="connsiteX39" fmla="*/ 121920 w 1026160"/>
              <a:gd name="connsiteY39" fmla="*/ 915556 h 1819796"/>
              <a:gd name="connsiteX40" fmla="*/ 81280 w 1026160"/>
              <a:gd name="connsiteY40" fmla="*/ 854596 h 1819796"/>
              <a:gd name="connsiteX41" fmla="*/ 60960 w 1026160"/>
              <a:gd name="connsiteY41" fmla="*/ 783476 h 1819796"/>
              <a:gd name="connsiteX42" fmla="*/ 71120 w 1026160"/>
              <a:gd name="connsiteY42" fmla="*/ 529476 h 1819796"/>
              <a:gd name="connsiteX43" fmla="*/ 91440 w 1026160"/>
              <a:gd name="connsiteY43" fmla="*/ 498996 h 1819796"/>
              <a:gd name="connsiteX44" fmla="*/ 111760 w 1026160"/>
              <a:gd name="connsiteY44" fmla="*/ 458356 h 1819796"/>
              <a:gd name="connsiteX45" fmla="*/ 132080 w 1026160"/>
              <a:gd name="connsiteY45" fmla="*/ 427876 h 1819796"/>
              <a:gd name="connsiteX46" fmla="*/ 142240 w 1026160"/>
              <a:gd name="connsiteY46" fmla="*/ 397396 h 1819796"/>
              <a:gd name="connsiteX47" fmla="*/ 172720 w 1026160"/>
              <a:gd name="connsiteY47" fmla="*/ 366916 h 1819796"/>
              <a:gd name="connsiteX48" fmla="*/ 213360 w 1026160"/>
              <a:gd name="connsiteY48" fmla="*/ 316116 h 1819796"/>
              <a:gd name="connsiteX49" fmla="*/ 243840 w 1026160"/>
              <a:gd name="connsiteY49" fmla="*/ 285636 h 1819796"/>
              <a:gd name="connsiteX50" fmla="*/ 365760 w 1026160"/>
              <a:gd name="connsiteY50" fmla="*/ 194196 h 1819796"/>
              <a:gd name="connsiteX51" fmla="*/ 457200 w 1026160"/>
              <a:gd name="connsiteY51" fmla="*/ 133236 h 1819796"/>
              <a:gd name="connsiteX52" fmla="*/ 528320 w 1026160"/>
              <a:gd name="connsiteY52" fmla="*/ 92596 h 1819796"/>
              <a:gd name="connsiteX53" fmla="*/ 589280 w 1026160"/>
              <a:gd name="connsiteY53" fmla="*/ 72276 h 1819796"/>
              <a:gd name="connsiteX54" fmla="*/ 690880 w 1026160"/>
              <a:gd name="connsiteY54" fmla="*/ 31636 h 1819796"/>
              <a:gd name="connsiteX55" fmla="*/ 762000 w 1026160"/>
              <a:gd name="connsiteY55" fmla="*/ 11316 h 1819796"/>
              <a:gd name="connsiteX56" fmla="*/ 822960 w 1026160"/>
              <a:gd name="connsiteY56" fmla="*/ 1156 h 1819796"/>
              <a:gd name="connsiteX57" fmla="*/ 1026160 w 1026160"/>
              <a:gd name="connsiteY57" fmla="*/ 1156 h 181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26160" h="1819796">
                <a:moveTo>
                  <a:pt x="335280" y="1819796"/>
                </a:moveTo>
                <a:cubicBezTo>
                  <a:pt x="318347" y="1816409"/>
                  <a:pt x="298111" y="1820238"/>
                  <a:pt x="284480" y="1809636"/>
                </a:cubicBezTo>
                <a:cubicBezTo>
                  <a:pt x="238760" y="1774076"/>
                  <a:pt x="256540" y="1751216"/>
                  <a:pt x="223520" y="1718196"/>
                </a:cubicBezTo>
                <a:cubicBezTo>
                  <a:pt x="181066" y="1675742"/>
                  <a:pt x="204535" y="1696337"/>
                  <a:pt x="152400" y="1657236"/>
                </a:cubicBezTo>
                <a:cubicBezTo>
                  <a:pt x="138015" y="1614081"/>
                  <a:pt x="131886" y="1590905"/>
                  <a:pt x="101600" y="1545476"/>
                </a:cubicBezTo>
                <a:cubicBezTo>
                  <a:pt x="94827" y="1535316"/>
                  <a:pt x="86239" y="1526154"/>
                  <a:pt x="81280" y="1514996"/>
                </a:cubicBezTo>
                <a:cubicBezTo>
                  <a:pt x="32917" y="1406180"/>
                  <a:pt x="86627" y="1492536"/>
                  <a:pt x="40640" y="1423556"/>
                </a:cubicBezTo>
                <a:cubicBezTo>
                  <a:pt x="37253" y="1410009"/>
                  <a:pt x="34316" y="1396342"/>
                  <a:pt x="30480" y="1382916"/>
                </a:cubicBezTo>
                <a:cubicBezTo>
                  <a:pt x="27538" y="1372618"/>
                  <a:pt x="22420" y="1362938"/>
                  <a:pt x="20320" y="1352436"/>
                </a:cubicBezTo>
                <a:cubicBezTo>
                  <a:pt x="-3029" y="1235690"/>
                  <a:pt x="22954" y="1319698"/>
                  <a:pt x="0" y="1250836"/>
                </a:cubicBezTo>
                <a:cubicBezTo>
                  <a:pt x="2076" y="1205170"/>
                  <a:pt x="390" y="1046077"/>
                  <a:pt x="20320" y="966356"/>
                </a:cubicBezTo>
                <a:cubicBezTo>
                  <a:pt x="25515" y="945576"/>
                  <a:pt x="35445" y="926176"/>
                  <a:pt x="40640" y="905396"/>
                </a:cubicBezTo>
                <a:cubicBezTo>
                  <a:pt x="50975" y="864058"/>
                  <a:pt x="48350" y="862066"/>
                  <a:pt x="71120" y="824116"/>
                </a:cubicBezTo>
                <a:cubicBezTo>
                  <a:pt x="83685" y="803175"/>
                  <a:pt x="111760" y="763156"/>
                  <a:pt x="111760" y="763156"/>
                </a:cubicBezTo>
                <a:cubicBezTo>
                  <a:pt x="132832" y="678869"/>
                  <a:pt x="102296" y="752439"/>
                  <a:pt x="152400" y="712356"/>
                </a:cubicBezTo>
                <a:cubicBezTo>
                  <a:pt x="161935" y="704728"/>
                  <a:pt x="164903" y="691257"/>
                  <a:pt x="172720" y="681876"/>
                </a:cubicBezTo>
                <a:cubicBezTo>
                  <a:pt x="181918" y="670838"/>
                  <a:pt x="191858" y="660217"/>
                  <a:pt x="203200" y="651396"/>
                </a:cubicBezTo>
                <a:cubicBezTo>
                  <a:pt x="222477" y="636403"/>
                  <a:pt x="243840" y="624303"/>
                  <a:pt x="264160" y="610756"/>
                </a:cubicBezTo>
                <a:cubicBezTo>
                  <a:pt x="274320" y="603983"/>
                  <a:pt x="282794" y="593398"/>
                  <a:pt x="294640" y="590436"/>
                </a:cubicBezTo>
                <a:cubicBezTo>
                  <a:pt x="308187" y="587049"/>
                  <a:pt x="322033" y="584692"/>
                  <a:pt x="335280" y="580276"/>
                </a:cubicBezTo>
                <a:cubicBezTo>
                  <a:pt x="352582" y="574509"/>
                  <a:pt x="368485" y="564755"/>
                  <a:pt x="386080" y="559956"/>
                </a:cubicBezTo>
                <a:cubicBezTo>
                  <a:pt x="405954" y="554536"/>
                  <a:pt x="426720" y="553183"/>
                  <a:pt x="447040" y="549796"/>
                </a:cubicBezTo>
                <a:cubicBezTo>
                  <a:pt x="512157" y="553866"/>
                  <a:pt x="579423" y="544120"/>
                  <a:pt x="640080" y="570116"/>
                </a:cubicBezTo>
                <a:cubicBezTo>
                  <a:pt x="654001" y="576082"/>
                  <a:pt x="668395" y="581633"/>
                  <a:pt x="680720" y="590436"/>
                </a:cubicBezTo>
                <a:cubicBezTo>
                  <a:pt x="696300" y="601564"/>
                  <a:pt x="723230" y="632744"/>
                  <a:pt x="731520" y="651396"/>
                </a:cubicBezTo>
                <a:cubicBezTo>
                  <a:pt x="740219" y="670969"/>
                  <a:pt x="751840" y="712356"/>
                  <a:pt x="751840" y="712356"/>
                </a:cubicBezTo>
                <a:cubicBezTo>
                  <a:pt x="748453" y="786863"/>
                  <a:pt x="750566" y="861824"/>
                  <a:pt x="741680" y="935876"/>
                </a:cubicBezTo>
                <a:cubicBezTo>
                  <a:pt x="740225" y="948000"/>
                  <a:pt x="727418" y="955754"/>
                  <a:pt x="721360" y="966356"/>
                </a:cubicBezTo>
                <a:cubicBezTo>
                  <a:pt x="713846" y="979506"/>
                  <a:pt x="707006" y="993075"/>
                  <a:pt x="701040" y="1006996"/>
                </a:cubicBezTo>
                <a:cubicBezTo>
                  <a:pt x="696821" y="1016840"/>
                  <a:pt x="696821" y="1028565"/>
                  <a:pt x="690880" y="1037476"/>
                </a:cubicBezTo>
                <a:cubicBezTo>
                  <a:pt x="677949" y="1056873"/>
                  <a:pt x="650104" y="1076742"/>
                  <a:pt x="629920" y="1088276"/>
                </a:cubicBezTo>
                <a:cubicBezTo>
                  <a:pt x="616770" y="1095790"/>
                  <a:pt x="603787" y="1104244"/>
                  <a:pt x="589280" y="1108596"/>
                </a:cubicBezTo>
                <a:cubicBezTo>
                  <a:pt x="569549" y="1114515"/>
                  <a:pt x="548430" y="1114287"/>
                  <a:pt x="528320" y="1118756"/>
                </a:cubicBezTo>
                <a:cubicBezTo>
                  <a:pt x="517865" y="1121079"/>
                  <a:pt x="508000" y="1125529"/>
                  <a:pt x="497840" y="1128916"/>
                </a:cubicBezTo>
                <a:cubicBezTo>
                  <a:pt x="430107" y="1125529"/>
                  <a:pt x="362224" y="1124388"/>
                  <a:pt x="294640" y="1118756"/>
                </a:cubicBezTo>
                <a:cubicBezTo>
                  <a:pt x="280725" y="1117596"/>
                  <a:pt x="266124" y="1115524"/>
                  <a:pt x="254000" y="1108596"/>
                </a:cubicBezTo>
                <a:cubicBezTo>
                  <a:pt x="241525" y="1101467"/>
                  <a:pt x="232619" y="1089237"/>
                  <a:pt x="223520" y="1078116"/>
                </a:cubicBezTo>
                <a:cubicBezTo>
                  <a:pt x="202074" y="1051905"/>
                  <a:pt x="181346" y="1025015"/>
                  <a:pt x="162560" y="996836"/>
                </a:cubicBezTo>
                <a:cubicBezTo>
                  <a:pt x="155787" y="986676"/>
                  <a:pt x="147701" y="977278"/>
                  <a:pt x="142240" y="966356"/>
                </a:cubicBezTo>
                <a:cubicBezTo>
                  <a:pt x="134084" y="950044"/>
                  <a:pt x="130653" y="931567"/>
                  <a:pt x="121920" y="915556"/>
                </a:cubicBezTo>
                <a:cubicBezTo>
                  <a:pt x="110226" y="894116"/>
                  <a:pt x="89003" y="877764"/>
                  <a:pt x="81280" y="854596"/>
                </a:cubicBezTo>
                <a:cubicBezTo>
                  <a:pt x="66704" y="810869"/>
                  <a:pt x="73717" y="834506"/>
                  <a:pt x="60960" y="783476"/>
                </a:cubicBezTo>
                <a:cubicBezTo>
                  <a:pt x="64347" y="698809"/>
                  <a:pt x="62093" y="613728"/>
                  <a:pt x="71120" y="529476"/>
                </a:cubicBezTo>
                <a:cubicBezTo>
                  <a:pt x="72421" y="517335"/>
                  <a:pt x="85382" y="509598"/>
                  <a:pt x="91440" y="498996"/>
                </a:cubicBezTo>
                <a:cubicBezTo>
                  <a:pt x="98954" y="485846"/>
                  <a:pt x="104246" y="471506"/>
                  <a:pt x="111760" y="458356"/>
                </a:cubicBezTo>
                <a:cubicBezTo>
                  <a:pt x="117818" y="447754"/>
                  <a:pt x="126619" y="438798"/>
                  <a:pt x="132080" y="427876"/>
                </a:cubicBezTo>
                <a:cubicBezTo>
                  <a:pt x="136869" y="418297"/>
                  <a:pt x="136299" y="406307"/>
                  <a:pt x="142240" y="397396"/>
                </a:cubicBezTo>
                <a:cubicBezTo>
                  <a:pt x="150210" y="385441"/>
                  <a:pt x="163258" y="377729"/>
                  <a:pt x="172720" y="366916"/>
                </a:cubicBezTo>
                <a:cubicBezTo>
                  <a:pt x="187000" y="350596"/>
                  <a:pt x="199080" y="332436"/>
                  <a:pt x="213360" y="316116"/>
                </a:cubicBezTo>
                <a:cubicBezTo>
                  <a:pt x="222822" y="305303"/>
                  <a:pt x="234642" y="296674"/>
                  <a:pt x="243840" y="285636"/>
                </a:cubicBezTo>
                <a:cubicBezTo>
                  <a:pt x="314152" y="201261"/>
                  <a:pt x="162852" y="329468"/>
                  <a:pt x="365760" y="194196"/>
                </a:cubicBezTo>
                <a:lnTo>
                  <a:pt x="457200" y="133236"/>
                </a:lnTo>
                <a:cubicBezTo>
                  <a:pt x="484693" y="114907"/>
                  <a:pt x="496094" y="105486"/>
                  <a:pt x="528320" y="92596"/>
                </a:cubicBezTo>
                <a:cubicBezTo>
                  <a:pt x="548207" y="84641"/>
                  <a:pt x="570122" y="81855"/>
                  <a:pt x="589280" y="72276"/>
                </a:cubicBezTo>
                <a:cubicBezTo>
                  <a:pt x="649078" y="42377"/>
                  <a:pt x="615552" y="56745"/>
                  <a:pt x="690880" y="31636"/>
                </a:cubicBezTo>
                <a:cubicBezTo>
                  <a:pt x="719930" y="21953"/>
                  <a:pt x="730106" y="17695"/>
                  <a:pt x="762000" y="11316"/>
                </a:cubicBezTo>
                <a:cubicBezTo>
                  <a:pt x="782200" y="7276"/>
                  <a:pt x="802375" y="1948"/>
                  <a:pt x="822960" y="1156"/>
                </a:cubicBezTo>
                <a:cubicBezTo>
                  <a:pt x="890643" y="-1447"/>
                  <a:pt x="958427" y="1156"/>
                  <a:pt x="1026160" y="1156"/>
                </a:cubicBezTo>
              </a:path>
            </a:pathLst>
          </a:custGeom>
          <a:noFill/>
          <a:ln w="57150">
            <a:solidFill>
              <a:schemeClr val="bg1"/>
            </a:solidFill>
            <a:prstDash val="sysDash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68EF7795-118B-4C32-8A7B-35852279227F}"/>
              </a:ext>
            </a:extLst>
          </p:cNvPr>
          <p:cNvSpPr/>
          <p:nvPr/>
        </p:nvSpPr>
        <p:spPr>
          <a:xfrm>
            <a:off x="2976232" y="2532678"/>
            <a:ext cx="58397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7892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xit" presetSubtype="0" repeatCount="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9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95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95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65" grpId="0"/>
      <p:bldP spid="66" grpId="0"/>
      <p:bldP spid="67" grpId="0"/>
      <p:bldP spid="68" grpId="0"/>
      <p:bldP spid="72" grpId="0"/>
      <p:bldP spid="72" grpId="1"/>
      <p:bldP spid="73" grpId="0" animBg="1"/>
      <p:bldP spid="73" grpId="1" animBg="1"/>
      <p:bldP spid="74" grpId="0"/>
      <p:bldP spid="7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C6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DA3491F5-BE83-455E-87BA-A297032407E5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DE585562-9E40-4645-8C8E-E17BEDD6FF60}"/>
              </a:ext>
            </a:extLst>
          </p:cNvPr>
          <p:cNvSpPr/>
          <p:nvPr/>
        </p:nvSpPr>
        <p:spPr>
          <a:xfrm>
            <a:off x="268613" y="52506"/>
            <a:ext cx="1083308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Classify &amp; Assign tickets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731" y="1388832"/>
            <a:ext cx="8592657" cy="5469168"/>
          </a:xfrm>
          <a:prstGeom prst="rect">
            <a:avLst/>
          </a:prstGeom>
          <a:ln>
            <a:noFill/>
          </a:ln>
        </p:spPr>
      </p:pic>
      <p:pic>
        <p:nvPicPr>
          <p:cNvPr id="84" name="Picture 2" descr="Businessman in different situations Free Vector">
            <a:extLst>
              <a:ext uri="{FF2B5EF4-FFF2-40B4-BE49-F238E27FC236}">
                <a16:creationId xmlns:a16="http://schemas.microsoft.com/office/drawing/2014/main" xmlns="" id="{ABEAA7F5-E454-4908-B2E7-924A85B53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80C5C2"/>
              </a:clrFrom>
              <a:clrTo>
                <a:srgbClr val="80C5C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8" r="72692"/>
          <a:stretch/>
        </p:blipFill>
        <p:spPr bwMode="auto">
          <a:xfrm>
            <a:off x="270343" y="2943785"/>
            <a:ext cx="1920377" cy="380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DE585562-9E40-4645-8C8E-E17BEDD6FF60}"/>
              </a:ext>
            </a:extLst>
          </p:cNvPr>
          <p:cNvSpPr/>
          <p:nvPr/>
        </p:nvSpPr>
        <p:spPr>
          <a:xfrm>
            <a:off x="10215349" y="4085226"/>
            <a:ext cx="17727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1. Assign?</a:t>
            </a:r>
            <a:endParaRPr lang="en-US" sz="2800" dirty="0">
              <a:solidFill>
                <a:srgbClr val="2F528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86" name="Freeform 85"/>
          <p:cNvSpPr/>
          <p:nvPr/>
        </p:nvSpPr>
        <p:spPr>
          <a:xfrm rot="10800000">
            <a:off x="9641078" y="4608445"/>
            <a:ext cx="995412" cy="476713"/>
          </a:xfrm>
          <a:custGeom>
            <a:avLst/>
            <a:gdLst>
              <a:gd name="connsiteX0" fmla="*/ 0 w 2815988"/>
              <a:gd name="connsiteY0" fmla="*/ 1510352 h 1510352"/>
              <a:gd name="connsiteX1" fmla="*/ 1201003 w 2815988"/>
              <a:gd name="connsiteY1" fmla="*/ 400334 h 1510352"/>
              <a:gd name="connsiteX2" fmla="*/ 2815988 w 2815988"/>
              <a:gd name="connsiteY2" fmla="*/ 0 h 151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5988" h="1510352">
                <a:moveTo>
                  <a:pt x="0" y="1510352"/>
                </a:moveTo>
                <a:cubicBezTo>
                  <a:pt x="365836" y="1081205"/>
                  <a:pt x="731672" y="652059"/>
                  <a:pt x="1201003" y="400334"/>
                </a:cubicBezTo>
                <a:cubicBezTo>
                  <a:pt x="1670334" y="148609"/>
                  <a:pt x="2243161" y="74304"/>
                  <a:pt x="2815988" y="0"/>
                </a:cubicBezTo>
              </a:path>
            </a:pathLst>
          </a:custGeom>
          <a:noFill/>
          <a:ln w="41275">
            <a:prstDash val="dash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DE585562-9E40-4645-8C8E-E17BEDD6FF60}"/>
              </a:ext>
            </a:extLst>
          </p:cNvPr>
          <p:cNvSpPr/>
          <p:nvPr/>
        </p:nvSpPr>
        <p:spPr>
          <a:xfrm>
            <a:off x="5685156" y="1689310"/>
            <a:ext cx="2242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2</a:t>
            </a:r>
            <a:r>
              <a:rPr lang="en-US" sz="2800" dirty="0" smtClean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. Keyword?</a:t>
            </a:r>
            <a:endParaRPr lang="en-US" sz="2800" dirty="0">
              <a:solidFill>
                <a:srgbClr val="2F528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88" name="Freeform 87"/>
          <p:cNvSpPr/>
          <p:nvPr/>
        </p:nvSpPr>
        <p:spPr>
          <a:xfrm rot="10800000">
            <a:off x="5253318" y="2177358"/>
            <a:ext cx="662382" cy="726364"/>
          </a:xfrm>
          <a:custGeom>
            <a:avLst/>
            <a:gdLst>
              <a:gd name="connsiteX0" fmla="*/ 0 w 2815988"/>
              <a:gd name="connsiteY0" fmla="*/ 1510352 h 1510352"/>
              <a:gd name="connsiteX1" fmla="*/ 1201003 w 2815988"/>
              <a:gd name="connsiteY1" fmla="*/ 400334 h 1510352"/>
              <a:gd name="connsiteX2" fmla="*/ 2815988 w 2815988"/>
              <a:gd name="connsiteY2" fmla="*/ 0 h 151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5988" h="1510352">
                <a:moveTo>
                  <a:pt x="0" y="1510352"/>
                </a:moveTo>
                <a:cubicBezTo>
                  <a:pt x="365836" y="1081205"/>
                  <a:pt x="731672" y="652059"/>
                  <a:pt x="1201003" y="400334"/>
                </a:cubicBezTo>
                <a:cubicBezTo>
                  <a:pt x="1670334" y="148609"/>
                  <a:pt x="2243161" y="74304"/>
                  <a:pt x="2815988" y="0"/>
                </a:cubicBezTo>
              </a:path>
            </a:pathLst>
          </a:custGeom>
          <a:noFill/>
          <a:ln w="41275">
            <a:prstDash val="dash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DE585562-9E40-4645-8C8E-E17BEDD6FF60}"/>
              </a:ext>
            </a:extLst>
          </p:cNvPr>
          <p:cNvSpPr/>
          <p:nvPr/>
        </p:nvSpPr>
        <p:spPr>
          <a:xfrm>
            <a:off x="5915700" y="2148016"/>
            <a:ext cx="22421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IPES &amp; NAPES?</a:t>
            </a:r>
            <a:endParaRPr lang="en-US" dirty="0">
              <a:solidFill>
                <a:srgbClr val="2F528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="" xmlns:a16="http://schemas.microsoft.com/office/drawing/2014/main" id="{DE585562-9E40-4645-8C8E-E17BEDD6FF60}"/>
              </a:ext>
            </a:extLst>
          </p:cNvPr>
          <p:cNvSpPr/>
          <p:nvPr/>
        </p:nvSpPr>
        <p:spPr>
          <a:xfrm>
            <a:off x="5915699" y="2486228"/>
            <a:ext cx="22421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NAPES?</a:t>
            </a:r>
            <a:endParaRPr lang="en-US" dirty="0">
              <a:solidFill>
                <a:srgbClr val="2F528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DE585562-9E40-4645-8C8E-E17BEDD6FF60}"/>
              </a:ext>
            </a:extLst>
          </p:cNvPr>
          <p:cNvSpPr/>
          <p:nvPr/>
        </p:nvSpPr>
        <p:spPr>
          <a:xfrm>
            <a:off x="5584509" y="2824440"/>
            <a:ext cx="40462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Company code </a:t>
            </a:r>
            <a:r>
              <a:rPr lang="en-US" dirty="0" smtClean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sym typeface="Wingdings" panose="05000000000000000000" pitchFamily="2" charset="2"/>
              </a:rPr>
              <a:t> Impact country</a:t>
            </a:r>
            <a:endParaRPr lang="en-US" dirty="0">
              <a:solidFill>
                <a:srgbClr val="2F528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83029" y="3193772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sym typeface="Wingdings" panose="05000000000000000000" pitchFamily="2" charset="2"/>
              </a:rPr>
              <a:t>Impact </a:t>
            </a:r>
            <a:r>
              <a:rPr lang="en-US" dirty="0" smtClean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sym typeface="Wingdings" panose="05000000000000000000" pitchFamily="2" charset="2"/>
              </a:rPr>
              <a:t>country?</a:t>
            </a:r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="" xmlns:a16="http://schemas.microsoft.com/office/drawing/2014/main" id="{DE585562-9E40-4645-8C8E-E17BEDD6FF60}"/>
              </a:ext>
            </a:extLst>
          </p:cNvPr>
          <p:cNvSpPr/>
          <p:nvPr/>
        </p:nvSpPr>
        <p:spPr>
          <a:xfrm>
            <a:off x="9469238" y="1313841"/>
            <a:ext cx="24402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3</a:t>
            </a:r>
            <a:r>
              <a:rPr lang="en-US" sz="2800" dirty="0" smtClean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. Customer region?</a:t>
            </a:r>
            <a:endParaRPr lang="en-US" sz="2800" dirty="0">
              <a:solidFill>
                <a:srgbClr val="2F528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93" name="Freeform 92"/>
          <p:cNvSpPr/>
          <p:nvPr/>
        </p:nvSpPr>
        <p:spPr>
          <a:xfrm rot="10800000">
            <a:off x="9693957" y="2347727"/>
            <a:ext cx="995412" cy="476713"/>
          </a:xfrm>
          <a:custGeom>
            <a:avLst/>
            <a:gdLst>
              <a:gd name="connsiteX0" fmla="*/ 0 w 2815988"/>
              <a:gd name="connsiteY0" fmla="*/ 1510352 h 1510352"/>
              <a:gd name="connsiteX1" fmla="*/ 1201003 w 2815988"/>
              <a:gd name="connsiteY1" fmla="*/ 400334 h 1510352"/>
              <a:gd name="connsiteX2" fmla="*/ 2815988 w 2815988"/>
              <a:gd name="connsiteY2" fmla="*/ 0 h 151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5988" h="1510352">
                <a:moveTo>
                  <a:pt x="0" y="1510352"/>
                </a:moveTo>
                <a:cubicBezTo>
                  <a:pt x="365836" y="1081205"/>
                  <a:pt x="731672" y="652059"/>
                  <a:pt x="1201003" y="400334"/>
                </a:cubicBezTo>
                <a:cubicBezTo>
                  <a:pt x="1670334" y="148609"/>
                  <a:pt x="2243161" y="74304"/>
                  <a:pt x="2815988" y="0"/>
                </a:cubicBezTo>
              </a:path>
            </a:pathLst>
          </a:custGeom>
          <a:noFill/>
          <a:ln w="41275">
            <a:prstDash val="dash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7886" y="6286357"/>
            <a:ext cx="1309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DIspatcher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230531" y="3563104"/>
            <a:ext cx="309562" cy="116681"/>
          </a:xfrm>
          <a:prstGeom prst="ellipse">
            <a:avLst/>
          </a:prstGeom>
          <a:solidFill>
            <a:srgbClr val="FD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/>
          <p:cNvSpPr/>
          <p:nvPr/>
        </p:nvSpPr>
        <p:spPr>
          <a:xfrm>
            <a:off x="1325497" y="3615328"/>
            <a:ext cx="156401" cy="223043"/>
          </a:xfrm>
          <a:prstGeom prst="arc">
            <a:avLst>
              <a:gd name="adj1" fmla="val 13320639"/>
              <a:gd name="adj2" fmla="val 1962142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ardrop 9"/>
          <p:cNvSpPr/>
          <p:nvPr/>
        </p:nvSpPr>
        <p:spPr>
          <a:xfrm rot="18688325">
            <a:off x="1231182" y="3464092"/>
            <a:ext cx="62482" cy="52746"/>
          </a:xfrm>
          <a:prstGeom prst="teardrop">
            <a:avLst>
              <a:gd name="adj" fmla="val 10933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7F77A1B1-D169-452D-995C-A82C30B47CBF}"/>
              </a:ext>
            </a:extLst>
          </p:cNvPr>
          <p:cNvSpPr txBox="1"/>
          <p:nvPr/>
        </p:nvSpPr>
        <p:spPr>
          <a:xfrm rot="21342540">
            <a:off x="1840922" y="3954263"/>
            <a:ext cx="6098836" cy="156966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 point</a:t>
            </a:r>
            <a:endParaRPr lang="en-US" sz="9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023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 animBg="1"/>
      <p:bldP spid="87" grpId="0"/>
      <p:bldP spid="88" grpId="0" animBg="1"/>
      <p:bldP spid="89" grpId="0"/>
      <p:bldP spid="90" grpId="0"/>
      <p:bldP spid="91" grpId="0"/>
      <p:bldP spid="5" grpId="0"/>
      <p:bldP spid="92" grpId="0"/>
      <p:bldP spid="93" grpId="0" animBg="1"/>
      <p:bldP spid="9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75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E585562-9E40-4645-8C8E-E17BEDD6FF60}"/>
              </a:ext>
            </a:extLst>
          </p:cNvPr>
          <p:cNvSpPr/>
          <p:nvPr/>
        </p:nvSpPr>
        <p:spPr>
          <a:xfrm>
            <a:off x="392155" y="45106"/>
            <a:ext cx="48761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Solution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A3491F5-BE83-455E-87BA-A297032407E5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Cube 15"/>
          <p:cNvSpPr/>
          <p:nvPr/>
        </p:nvSpPr>
        <p:spPr>
          <a:xfrm>
            <a:off x="3715708" y="2710710"/>
            <a:ext cx="3142292" cy="2035277"/>
          </a:xfrm>
          <a:prstGeom prst="cube">
            <a:avLst/>
          </a:prstGeom>
          <a:solidFill>
            <a:srgbClr val="E7B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DE585562-9E40-4645-8C8E-E17BEDD6FF60}"/>
              </a:ext>
            </a:extLst>
          </p:cNvPr>
          <p:cNvSpPr/>
          <p:nvPr/>
        </p:nvSpPr>
        <p:spPr>
          <a:xfrm>
            <a:off x="3542863" y="3450898"/>
            <a:ext cx="27713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D48C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Classification system</a:t>
            </a:r>
            <a:endParaRPr lang="en-US" sz="3200" dirty="0">
              <a:solidFill>
                <a:srgbClr val="D48C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9300B370-39C8-4C04-8449-54A5D62D7FD8}"/>
              </a:ext>
            </a:extLst>
          </p:cNvPr>
          <p:cNvGrpSpPr/>
          <p:nvPr/>
        </p:nvGrpSpPr>
        <p:grpSpPr>
          <a:xfrm>
            <a:off x="468138" y="3589397"/>
            <a:ext cx="1778583" cy="1010636"/>
            <a:chOff x="6959600" y="4572841"/>
            <a:chExt cx="3535274" cy="2008834"/>
          </a:xfrm>
        </p:grpSpPr>
        <p:pic>
          <p:nvPicPr>
            <p:cNvPr id="20" name="Picture 4" descr="Related image">
              <a:extLst>
                <a:ext uri="{FF2B5EF4-FFF2-40B4-BE49-F238E27FC236}">
                  <a16:creationId xmlns="" xmlns:a16="http://schemas.microsoft.com/office/drawing/2014/main" id="{BE77AF6D-6EE8-410C-92CB-0A428B37E3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42" t="70708"/>
            <a:stretch/>
          </p:blipFill>
          <p:spPr bwMode="auto">
            <a:xfrm>
              <a:off x="6959600" y="4572841"/>
              <a:ext cx="3535274" cy="2008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04C61A6C-73FA-43B4-B6C9-2BCF09CF0713}"/>
                </a:ext>
              </a:extLst>
            </p:cNvPr>
            <p:cNvSpPr/>
            <p:nvPr/>
          </p:nvSpPr>
          <p:spPr>
            <a:xfrm>
              <a:off x="9123680" y="5178334"/>
              <a:ext cx="1188720" cy="765266"/>
            </a:xfrm>
            <a:prstGeom prst="rect">
              <a:avLst/>
            </a:prstGeom>
            <a:solidFill>
              <a:srgbClr val="EBD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2419566" y="4037286"/>
            <a:ext cx="1296142" cy="0"/>
          </a:xfrm>
          <a:prstGeom prst="straightConnector1">
            <a:avLst/>
          </a:prstGeom>
          <a:ln w="57150">
            <a:solidFill>
              <a:schemeClr val="bg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</p:cNvCxnSpPr>
          <p:nvPr/>
        </p:nvCxnSpPr>
        <p:spPr>
          <a:xfrm flipV="1">
            <a:off x="6390509" y="3151762"/>
            <a:ext cx="1255431" cy="675984"/>
          </a:xfrm>
          <a:prstGeom prst="straightConnector1">
            <a:avLst/>
          </a:prstGeom>
          <a:ln w="57150">
            <a:solidFill>
              <a:schemeClr val="bg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DE585562-9E40-4645-8C8E-E17BEDD6FF60}"/>
              </a:ext>
            </a:extLst>
          </p:cNvPr>
          <p:cNvSpPr/>
          <p:nvPr/>
        </p:nvSpPr>
        <p:spPr>
          <a:xfrm>
            <a:off x="714182" y="2889673"/>
            <a:ext cx="1532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Ticket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DE585562-9E40-4645-8C8E-E17BEDD6FF60}"/>
              </a:ext>
            </a:extLst>
          </p:cNvPr>
          <p:cNvSpPr/>
          <p:nvPr/>
        </p:nvSpPr>
        <p:spPr>
          <a:xfrm>
            <a:off x="7637355" y="1762799"/>
            <a:ext cx="2405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Thotsakan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DE585562-9E40-4645-8C8E-E17BEDD6FF60}"/>
              </a:ext>
            </a:extLst>
          </p:cNvPr>
          <p:cNvSpPr/>
          <p:nvPr/>
        </p:nvSpPr>
        <p:spPr>
          <a:xfrm>
            <a:off x="7637355" y="2439875"/>
            <a:ext cx="41476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Supernova/Polaris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DE585562-9E40-4645-8C8E-E17BEDD6FF60}"/>
              </a:ext>
            </a:extLst>
          </p:cNvPr>
          <p:cNvSpPr/>
          <p:nvPr/>
        </p:nvSpPr>
        <p:spPr>
          <a:xfrm>
            <a:off x="7637355" y="3152152"/>
            <a:ext cx="27706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Scrumblers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DE585562-9E40-4645-8C8E-E17BEDD6FF60}"/>
              </a:ext>
            </a:extLst>
          </p:cNvPr>
          <p:cNvSpPr/>
          <p:nvPr/>
        </p:nvSpPr>
        <p:spPr>
          <a:xfrm>
            <a:off x="7637355" y="3881785"/>
            <a:ext cx="2405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Global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39009" y="150267"/>
            <a:ext cx="1715691" cy="171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4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C0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9CDA0B0-78C0-496D-A192-DD351FE6A98F}"/>
              </a:ext>
            </a:extLst>
          </p:cNvPr>
          <p:cNvSpPr/>
          <p:nvPr/>
        </p:nvSpPr>
        <p:spPr>
          <a:xfrm>
            <a:off x="392155" y="45106"/>
            <a:ext cx="60183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 smtClean="0">
                <a:solidFill>
                  <a:srgbClr val="4D46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Work </a:t>
            </a:r>
            <a:r>
              <a:rPr lang="en-US" sz="7200" dirty="0">
                <a:solidFill>
                  <a:srgbClr val="4D46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1A6D7A8-E523-407B-BBEC-80FF0B38BF92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rgbClr val="4D4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D464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15BAA60D-5578-47B1-8261-6A843A9783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63"/>
          <a:stretch/>
        </p:blipFill>
        <p:spPr>
          <a:xfrm>
            <a:off x="3971418" y="3474106"/>
            <a:ext cx="4249163" cy="338389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2561068B-7289-43A6-B757-118BEE860180}"/>
              </a:ext>
            </a:extLst>
          </p:cNvPr>
          <p:cNvSpPr/>
          <p:nvPr/>
        </p:nvSpPr>
        <p:spPr>
          <a:xfrm>
            <a:off x="1403800" y="1506583"/>
            <a:ext cx="36659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4D46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Agile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16F6584A-84B7-4E0F-A142-533E0ECA822F}"/>
              </a:ext>
            </a:extLst>
          </p:cNvPr>
          <p:cNvSpPr/>
          <p:nvPr/>
        </p:nvSpPr>
        <p:spPr>
          <a:xfrm>
            <a:off x="783862" y="2596541"/>
            <a:ext cx="36659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4D46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methodology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34414697-01B8-4722-B4EB-B70F7C33BC6B}"/>
              </a:ext>
            </a:extLst>
          </p:cNvPr>
          <p:cNvSpPr/>
          <p:nvPr/>
        </p:nvSpPr>
        <p:spPr>
          <a:xfrm>
            <a:off x="1192261" y="3834179"/>
            <a:ext cx="30740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rgbClr val="4D46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Scrum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F9ABAF55-78A5-477F-96F0-E72F59251AC1}"/>
              </a:ext>
            </a:extLst>
          </p:cNvPr>
          <p:cNvSpPr/>
          <p:nvPr/>
        </p:nvSpPr>
        <p:spPr>
          <a:xfrm>
            <a:off x="1079781" y="4634859"/>
            <a:ext cx="30740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4D46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framework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96409AAF-7626-436F-83FB-CADA6A9C08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0273" y="1691405"/>
            <a:ext cx="3647865" cy="1121152"/>
          </a:xfrm>
          <a:prstGeom prst="rect">
            <a:avLst/>
          </a:prstGeom>
        </p:spPr>
      </p:pic>
      <p:pic>
        <p:nvPicPr>
          <p:cNvPr id="29" name="Picture 2" descr="Image result for onenote logo">
            <a:extLst>
              <a:ext uri="{FF2B5EF4-FFF2-40B4-BE49-F238E27FC236}">
                <a16:creationId xmlns="" xmlns:a16="http://schemas.microsoft.com/office/drawing/2014/main" id="{071242F0-22AE-427B-A30D-2F5FCD682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087" y="3058293"/>
            <a:ext cx="2071990" cy="20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onenote logo">
            <a:extLst>
              <a:ext uri="{FF2B5EF4-FFF2-40B4-BE49-F238E27FC236}">
                <a16:creationId xmlns="" xmlns:a16="http://schemas.microsoft.com/office/drawing/2014/main" id="{AFD144A6-0620-4D2F-836A-E718FCDECD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10"/>
          <a:stretch/>
        </p:blipFill>
        <p:spPr bwMode="auto">
          <a:xfrm>
            <a:off x="8626570" y="5076509"/>
            <a:ext cx="2616793" cy="59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50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C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061" y="3666005"/>
            <a:ext cx="5953123" cy="29118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392" y="311596"/>
            <a:ext cx="6240360" cy="31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C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3342" b="8428"/>
          <a:stretch/>
        </p:blipFill>
        <p:spPr>
          <a:xfrm>
            <a:off x="318224" y="1387921"/>
            <a:ext cx="5101501" cy="4098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304" y="1736947"/>
            <a:ext cx="6195421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6024F8D2-DB37-43B5-BDDC-50447F25ED84}"/>
              </a:ext>
            </a:extLst>
          </p:cNvPr>
          <p:cNvCxnSpPr>
            <a:cxnSpLocks/>
          </p:cNvCxnSpPr>
          <p:nvPr/>
        </p:nvCxnSpPr>
        <p:spPr>
          <a:xfrm>
            <a:off x="5335145" y="3357155"/>
            <a:ext cx="5983821" cy="0"/>
          </a:xfrm>
          <a:prstGeom prst="line">
            <a:avLst/>
          </a:prstGeom>
          <a:ln w="136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6024F8D2-DB37-43B5-BDDC-50447F25ED84}"/>
              </a:ext>
            </a:extLst>
          </p:cNvPr>
          <p:cNvCxnSpPr>
            <a:cxnSpLocks/>
          </p:cNvCxnSpPr>
          <p:nvPr/>
        </p:nvCxnSpPr>
        <p:spPr>
          <a:xfrm flipV="1">
            <a:off x="1354188" y="3357155"/>
            <a:ext cx="3980957" cy="5056"/>
          </a:xfrm>
          <a:prstGeom prst="line">
            <a:avLst/>
          </a:prstGeom>
          <a:ln w="136525">
            <a:solidFill>
              <a:srgbClr val="03B2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EB5D5A97-9D4B-46E3-8198-C081C6FBEAE4}"/>
              </a:ext>
            </a:extLst>
          </p:cNvPr>
          <p:cNvSpPr/>
          <p:nvPr/>
        </p:nvSpPr>
        <p:spPr>
          <a:xfrm>
            <a:off x="1137987" y="3144894"/>
            <a:ext cx="432402" cy="4324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529D0EDD-0C68-4993-B3E4-3363B3B98839}"/>
              </a:ext>
            </a:extLst>
          </p:cNvPr>
          <p:cNvSpPr/>
          <p:nvPr/>
        </p:nvSpPr>
        <p:spPr>
          <a:xfrm>
            <a:off x="5157043" y="3179053"/>
            <a:ext cx="356204" cy="356204"/>
          </a:xfrm>
          <a:prstGeom prst="ellipse">
            <a:avLst/>
          </a:prstGeom>
          <a:solidFill>
            <a:srgbClr val="03B2A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A828AC65-F466-4DE8-AF9A-99D6593EA466}"/>
              </a:ext>
            </a:extLst>
          </p:cNvPr>
          <p:cNvSpPr/>
          <p:nvPr/>
        </p:nvSpPr>
        <p:spPr>
          <a:xfrm>
            <a:off x="2172448" y="2354587"/>
            <a:ext cx="2469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solidFill>
                  <a:srgbClr val="03B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Phase 1</a:t>
            </a:r>
            <a:endParaRPr lang="en-US" sz="4800" dirty="0">
              <a:solidFill>
                <a:srgbClr val="03B2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518270" y="3682451"/>
            <a:ext cx="17780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03B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2months</a:t>
            </a:r>
            <a:endParaRPr lang="en-US" sz="3200" dirty="0">
              <a:solidFill>
                <a:srgbClr val="03B2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529D0EDD-0C68-4993-B3E4-3363B3B98839}"/>
              </a:ext>
            </a:extLst>
          </p:cNvPr>
          <p:cNvSpPr/>
          <p:nvPr/>
        </p:nvSpPr>
        <p:spPr>
          <a:xfrm>
            <a:off x="11160459" y="3165991"/>
            <a:ext cx="356204" cy="356204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A828AC65-F466-4DE8-AF9A-99D6593EA466}"/>
              </a:ext>
            </a:extLst>
          </p:cNvPr>
          <p:cNvSpPr/>
          <p:nvPr/>
        </p:nvSpPr>
        <p:spPr>
          <a:xfrm>
            <a:off x="6963414" y="2354587"/>
            <a:ext cx="2469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Phase 2</a:t>
            </a:r>
            <a:endParaRPr lang="en-US" sz="4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298015" y="3682451"/>
            <a:ext cx="18004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4</a:t>
            </a:r>
            <a:r>
              <a:rPr lang="en-U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months</a:t>
            </a:r>
            <a:endParaRPr lang="en-U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7D756E54-A1C5-4B62-98FB-F2A721FBB351}"/>
              </a:ext>
            </a:extLst>
          </p:cNvPr>
          <p:cNvSpPr/>
          <p:nvPr/>
        </p:nvSpPr>
        <p:spPr>
          <a:xfrm>
            <a:off x="392155" y="45106"/>
            <a:ext cx="60183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Timeline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0834EF53-1F3A-4322-99D7-CD87C0FE581F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D46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0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6024F8D2-DB37-43B5-BDDC-50447F25ED84}"/>
              </a:ext>
            </a:extLst>
          </p:cNvPr>
          <p:cNvCxnSpPr>
            <a:cxnSpLocks/>
            <a:endCxn id="25" idx="6"/>
          </p:cNvCxnSpPr>
          <p:nvPr/>
        </p:nvCxnSpPr>
        <p:spPr>
          <a:xfrm>
            <a:off x="1403867" y="1704505"/>
            <a:ext cx="8604290" cy="55133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EB5D5A97-9D4B-46E3-8198-C081C6FBEAE4}"/>
              </a:ext>
            </a:extLst>
          </p:cNvPr>
          <p:cNvSpPr/>
          <p:nvPr/>
        </p:nvSpPr>
        <p:spPr>
          <a:xfrm>
            <a:off x="1222896" y="1492442"/>
            <a:ext cx="432402" cy="4324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2C8E0DC0-8A41-4743-BF03-25FD2CDA5893}"/>
              </a:ext>
            </a:extLst>
          </p:cNvPr>
          <p:cNvSpPr/>
          <p:nvPr/>
        </p:nvSpPr>
        <p:spPr>
          <a:xfrm>
            <a:off x="3760547" y="1492442"/>
            <a:ext cx="469025" cy="469025"/>
          </a:xfrm>
          <a:prstGeom prst="ellipse">
            <a:avLst/>
          </a:prstGeom>
          <a:solidFill>
            <a:srgbClr val="F2697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9489EEF5-A9A4-4C9B-9FCB-EADF266487F4}"/>
              </a:ext>
            </a:extLst>
          </p:cNvPr>
          <p:cNvSpPr/>
          <p:nvPr/>
        </p:nvSpPr>
        <p:spPr>
          <a:xfrm>
            <a:off x="6629267" y="1520008"/>
            <a:ext cx="469025" cy="469025"/>
          </a:xfrm>
          <a:prstGeom prst="ellipse">
            <a:avLst/>
          </a:prstGeom>
          <a:solidFill>
            <a:srgbClr val="0472B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529D0EDD-0C68-4993-B3E4-3363B3B98839}"/>
              </a:ext>
            </a:extLst>
          </p:cNvPr>
          <p:cNvSpPr/>
          <p:nvPr/>
        </p:nvSpPr>
        <p:spPr>
          <a:xfrm>
            <a:off x="9539132" y="1525125"/>
            <a:ext cx="469025" cy="469025"/>
          </a:xfrm>
          <a:prstGeom prst="ellipse">
            <a:avLst/>
          </a:prstGeom>
          <a:solidFill>
            <a:srgbClr val="03B2A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93DCE5DF-51B9-4374-911A-E7A55672817C}"/>
              </a:ext>
            </a:extLst>
          </p:cNvPr>
          <p:cNvSpPr/>
          <p:nvPr/>
        </p:nvSpPr>
        <p:spPr>
          <a:xfrm>
            <a:off x="346430" y="158883"/>
            <a:ext cx="65173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Phase 1 </a:t>
            </a:r>
            <a:r>
              <a:rPr lang="en-US" sz="4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(2 months)</a:t>
            </a:r>
            <a:endParaRPr lang="en-US" sz="54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8D5AFD-5F07-4FF2-A95E-3CF02BFA8EC5}"/>
              </a:ext>
            </a:extLst>
          </p:cNvPr>
          <p:cNvSpPr/>
          <p:nvPr/>
        </p:nvSpPr>
        <p:spPr>
          <a:xfrm>
            <a:off x="1942126" y="1902664"/>
            <a:ext cx="15315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269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Sprint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57E01A15-8EBD-40FD-8992-E6EBE223AC7F}"/>
              </a:ext>
            </a:extLst>
          </p:cNvPr>
          <p:cNvSpPr/>
          <p:nvPr/>
        </p:nvSpPr>
        <p:spPr>
          <a:xfrm>
            <a:off x="4550480" y="1881329"/>
            <a:ext cx="17002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47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Sprint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A828AC65-F466-4DE8-AF9A-99D6593EA466}"/>
              </a:ext>
            </a:extLst>
          </p:cNvPr>
          <p:cNvSpPr/>
          <p:nvPr/>
        </p:nvSpPr>
        <p:spPr>
          <a:xfrm>
            <a:off x="7327447" y="1856195"/>
            <a:ext cx="17002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3B2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Sprint 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F309B2D-8370-49FA-9EFF-5B3D3B5DF63E}"/>
              </a:ext>
            </a:extLst>
          </p:cNvPr>
          <p:cNvSpPr/>
          <p:nvPr/>
        </p:nvSpPr>
        <p:spPr>
          <a:xfrm>
            <a:off x="-496111" y="2736025"/>
            <a:ext cx="57735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Bahnschrift" panose="020B0502040204020203" pitchFamily="34" charset="0"/>
              </a:rPr>
              <a:t>Gather requirements</a:t>
            </a:r>
            <a:endParaRPr lang="en-US" dirty="0">
              <a:solidFill>
                <a:schemeClr val="tx2"/>
              </a:solidFill>
              <a:latin typeface="Bahnschrift" panose="020B0502040204020203" pitchFamily="34" charset="0"/>
            </a:endParaRPr>
          </a:p>
          <a:p>
            <a:pPr marL="1428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</a:rPr>
              <a:t>Learning development tools </a:t>
            </a:r>
          </a:p>
          <a:p>
            <a:pPr marL="1428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</a:rPr>
              <a:t>Design wireframe and UI version 1</a:t>
            </a:r>
          </a:p>
          <a:p>
            <a:pPr marL="1428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</a:rPr>
              <a:t>Design system overview version 1</a:t>
            </a:r>
          </a:p>
          <a:p>
            <a:pPr marL="1428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</a:rPr>
              <a:t>Make website version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5A65985-660A-4F8D-93E0-A5D984A47D47}"/>
              </a:ext>
            </a:extLst>
          </p:cNvPr>
          <p:cNvSpPr/>
          <p:nvPr/>
        </p:nvSpPr>
        <p:spPr>
          <a:xfrm>
            <a:off x="2852755" y="470793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14450" indent="-1714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Bahnschrift" panose="020B0502040204020203" pitchFamily="34" charset="0"/>
              </a:rPr>
              <a:t>Redesign 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</a:rPr>
              <a:t>UI (version 2)</a:t>
            </a:r>
          </a:p>
          <a:p>
            <a:pPr marL="1314450" indent="-1714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Bahnschrift" panose="020B0502040204020203" pitchFamily="34" charset="0"/>
              </a:rPr>
              <a:t>Redesign 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</a:rPr>
              <a:t>system </a:t>
            </a:r>
            <a:r>
              <a:rPr lang="en-US" dirty="0" smtClean="0">
                <a:solidFill>
                  <a:schemeClr val="tx2"/>
                </a:solidFill>
                <a:latin typeface="Bahnschrift" panose="020B0502040204020203" pitchFamily="34" charset="0"/>
              </a:rPr>
              <a:t>overview</a:t>
            </a:r>
          </a:p>
          <a:p>
            <a:pPr marL="1314450" indent="-1714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Bahnschrift" panose="020B0502040204020203" pitchFamily="34" charset="0"/>
              </a:rPr>
              <a:t>Make 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</a:rPr>
              <a:t>website version 2</a:t>
            </a:r>
          </a:p>
          <a:p>
            <a:pPr marL="1314450" indent="-1714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Bahnschrift" panose="020B0502040204020203" pitchFamily="34" charset="0"/>
              </a:rPr>
              <a:t>Use 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</a:rPr>
              <a:t>version control (GitLab)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7FAAD0A-03CC-4B9D-94AC-328C7190C5BD}"/>
              </a:ext>
            </a:extLst>
          </p:cNvPr>
          <p:cNvSpPr/>
          <p:nvPr/>
        </p:nvSpPr>
        <p:spPr>
          <a:xfrm>
            <a:off x="5562734" y="2948681"/>
            <a:ext cx="57735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</a:rPr>
              <a:t>Rewrite some logics</a:t>
            </a:r>
          </a:p>
          <a:p>
            <a:pPr marL="1428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</a:rPr>
              <a:t>Refactor code (optimize and clean code)</a:t>
            </a:r>
          </a:p>
          <a:p>
            <a:pPr marL="1428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</a:rPr>
              <a:t>Prepare for Interns show presentation </a:t>
            </a:r>
          </a:p>
        </p:txBody>
      </p:sp>
      <p:sp>
        <p:nvSpPr>
          <p:cNvPr id="32" name="Arrow: Pentagon 31">
            <a:extLst>
              <a:ext uri="{FF2B5EF4-FFF2-40B4-BE49-F238E27FC236}">
                <a16:creationId xmlns="" xmlns:a16="http://schemas.microsoft.com/office/drawing/2014/main" id="{2ACB7EBE-00A4-487F-8906-BA5B5919543E}"/>
              </a:ext>
            </a:extLst>
          </p:cNvPr>
          <p:cNvSpPr/>
          <p:nvPr/>
        </p:nvSpPr>
        <p:spPr>
          <a:xfrm>
            <a:off x="432790" y="2666719"/>
            <a:ext cx="4903439" cy="1655866"/>
          </a:xfrm>
          <a:prstGeom prst="homePlate">
            <a:avLst/>
          </a:prstGeom>
          <a:noFill/>
          <a:ln w="57150">
            <a:solidFill>
              <a:srgbClr val="F269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Pentagon 32">
            <a:extLst>
              <a:ext uri="{FF2B5EF4-FFF2-40B4-BE49-F238E27FC236}">
                <a16:creationId xmlns="" xmlns:a16="http://schemas.microsoft.com/office/drawing/2014/main" id="{C998B2A2-E754-4B89-9065-CA23DA39205F}"/>
              </a:ext>
            </a:extLst>
          </p:cNvPr>
          <p:cNvSpPr/>
          <p:nvPr/>
        </p:nvSpPr>
        <p:spPr>
          <a:xfrm>
            <a:off x="3623960" y="4546913"/>
            <a:ext cx="4553590" cy="1655866"/>
          </a:xfrm>
          <a:prstGeom prst="homePlate">
            <a:avLst/>
          </a:prstGeom>
          <a:noFill/>
          <a:ln w="57150">
            <a:solidFill>
              <a:srgbClr val="0472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BF798067-5CE1-4B37-A065-9BA79ED11C0D}"/>
              </a:ext>
            </a:extLst>
          </p:cNvPr>
          <p:cNvSpPr/>
          <p:nvPr/>
        </p:nvSpPr>
        <p:spPr>
          <a:xfrm>
            <a:off x="6629267" y="2686438"/>
            <a:ext cx="5129942" cy="1632643"/>
          </a:xfrm>
          <a:prstGeom prst="homePlate">
            <a:avLst/>
          </a:prstGeom>
          <a:noFill/>
          <a:ln w="57150">
            <a:solidFill>
              <a:srgbClr val="03B2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6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338137"/>
            <a:ext cx="1186815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7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56827" y="2335486"/>
            <a:ext cx="517962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00B0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</a:t>
            </a:r>
            <a:r>
              <a:rPr lang="en-US" sz="7200" dirty="0" smtClean="0">
                <a:solidFill>
                  <a:srgbClr val="00B0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ntroduction</a:t>
            </a:r>
            <a:endParaRPr lang="en-US" sz="7200" dirty="0">
              <a:solidFill>
                <a:srgbClr val="00B0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A8E6BA0-30F0-4C87-A930-72A52E2E78BE}"/>
              </a:ext>
            </a:extLst>
          </p:cNvPr>
          <p:cNvSpPr/>
          <p:nvPr/>
        </p:nvSpPr>
        <p:spPr>
          <a:xfrm>
            <a:off x="9183987" y="305784"/>
            <a:ext cx="495300" cy="1158721"/>
          </a:xfrm>
          <a:prstGeom prst="rect">
            <a:avLst/>
          </a:prstGeom>
          <a:solidFill>
            <a:srgbClr val="F02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4D82ADB-9816-443C-ABC9-FE0F21230502}"/>
              </a:ext>
            </a:extLst>
          </p:cNvPr>
          <p:cNvSpPr/>
          <p:nvPr/>
        </p:nvSpPr>
        <p:spPr>
          <a:xfrm>
            <a:off x="9183987" y="1528402"/>
            <a:ext cx="495300" cy="1158721"/>
          </a:xfrm>
          <a:prstGeom prst="rect">
            <a:avLst/>
          </a:prstGeom>
          <a:solidFill>
            <a:srgbClr val="FAB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036F4DF-70D4-4B59-9DEE-99F3CE355FA8}"/>
              </a:ext>
            </a:extLst>
          </p:cNvPr>
          <p:cNvSpPr/>
          <p:nvPr/>
        </p:nvSpPr>
        <p:spPr>
          <a:xfrm>
            <a:off x="10938086" y="1528401"/>
            <a:ext cx="495300" cy="1158721"/>
          </a:xfrm>
          <a:prstGeom prst="rect">
            <a:avLst/>
          </a:prstGeom>
          <a:solidFill>
            <a:srgbClr val="723A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ECF0FE6-F4BA-4F42-8B00-E291F8079B22}"/>
              </a:ext>
            </a:extLst>
          </p:cNvPr>
          <p:cNvSpPr/>
          <p:nvPr/>
        </p:nvSpPr>
        <p:spPr>
          <a:xfrm>
            <a:off x="9760356" y="1539595"/>
            <a:ext cx="495300" cy="1158721"/>
          </a:xfrm>
          <a:prstGeom prst="rect">
            <a:avLst/>
          </a:prstGeom>
          <a:solidFill>
            <a:srgbClr val="03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8987A2E-9E04-4744-824E-7F337C5FA0C2}"/>
              </a:ext>
            </a:extLst>
          </p:cNvPr>
          <p:cNvSpPr/>
          <p:nvPr/>
        </p:nvSpPr>
        <p:spPr>
          <a:xfrm>
            <a:off x="10938086" y="305783"/>
            <a:ext cx="495300" cy="1158721"/>
          </a:xfrm>
          <a:prstGeom prst="rect">
            <a:avLst/>
          </a:prstGeom>
          <a:solidFill>
            <a:srgbClr val="F89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24FE385-A3A3-43EE-A2F1-83F62D37CFB5}"/>
              </a:ext>
            </a:extLst>
          </p:cNvPr>
          <p:cNvSpPr/>
          <p:nvPr/>
        </p:nvSpPr>
        <p:spPr>
          <a:xfrm>
            <a:off x="10349221" y="1539596"/>
            <a:ext cx="495300" cy="1158721"/>
          </a:xfrm>
          <a:prstGeom prst="rect">
            <a:avLst/>
          </a:prstGeom>
          <a:solidFill>
            <a:srgbClr val="047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544083D-8590-4AAA-AC9E-3661729C385A}"/>
              </a:ext>
            </a:extLst>
          </p:cNvPr>
          <p:cNvSpPr/>
          <p:nvPr/>
        </p:nvSpPr>
        <p:spPr>
          <a:xfrm>
            <a:off x="11526951" y="305782"/>
            <a:ext cx="495300" cy="1158721"/>
          </a:xfrm>
          <a:prstGeom prst="rect">
            <a:avLst/>
          </a:prstGeom>
          <a:solidFill>
            <a:srgbClr val="F2A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E8336FD-3F23-47BE-B8DD-0EBE1B6ADDB2}"/>
              </a:ext>
            </a:extLst>
          </p:cNvPr>
          <p:cNvSpPr/>
          <p:nvPr/>
        </p:nvSpPr>
        <p:spPr>
          <a:xfrm>
            <a:off x="10349221" y="305783"/>
            <a:ext cx="495300" cy="1158721"/>
          </a:xfrm>
          <a:prstGeom prst="rect">
            <a:avLst/>
          </a:prstGeom>
          <a:solidFill>
            <a:srgbClr val="F26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9BA1D3A-2A90-4B32-94A3-EE0C5093D99D}"/>
              </a:ext>
            </a:extLst>
          </p:cNvPr>
          <p:cNvSpPr/>
          <p:nvPr/>
        </p:nvSpPr>
        <p:spPr>
          <a:xfrm>
            <a:off x="9758735" y="305784"/>
            <a:ext cx="495300" cy="1158721"/>
          </a:xfrm>
          <a:prstGeom prst="rect">
            <a:avLst/>
          </a:prstGeom>
          <a:solidFill>
            <a:srgbClr val="EF2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5F6FBFD-B2E0-4706-87D6-CE8C18CCD728}"/>
              </a:ext>
            </a:extLst>
          </p:cNvPr>
          <p:cNvSpPr/>
          <p:nvPr/>
        </p:nvSpPr>
        <p:spPr>
          <a:xfrm>
            <a:off x="11526951" y="1539594"/>
            <a:ext cx="495300" cy="1158721"/>
          </a:xfrm>
          <a:prstGeom prst="rect">
            <a:avLst/>
          </a:prstGeom>
          <a:solidFill>
            <a:srgbClr val="0A0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00" y="0"/>
            <a:ext cx="1130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696E880-2480-4F73-9ABA-8CA08EEEE9B4}"/>
              </a:ext>
            </a:extLst>
          </p:cNvPr>
          <p:cNvSpPr/>
          <p:nvPr/>
        </p:nvSpPr>
        <p:spPr>
          <a:xfrm>
            <a:off x="392155" y="45106"/>
            <a:ext cx="8580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 smtClean="0">
                <a:solidFill>
                  <a:srgbClr val="047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System overview</a:t>
            </a:r>
            <a:endParaRPr lang="en-US" sz="7200" dirty="0">
              <a:solidFill>
                <a:srgbClr val="0472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3CC8596-DF20-4A23-8541-395E4D9392A3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rgbClr val="047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D4640"/>
              </a:solidFill>
            </a:endParaRPr>
          </a:p>
        </p:txBody>
      </p:sp>
      <p:pic>
        <p:nvPicPr>
          <p:cNvPr id="1026" name="Picture 2" descr="system overview without 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682" y="1901928"/>
            <a:ext cx="85153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7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441CCE8D-9652-4104-B4BC-49ED2E1FF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887" y="4365073"/>
            <a:ext cx="2512872" cy="18117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115ED047-9763-4305-A69B-9B6F64DE6FCA}"/>
              </a:ext>
            </a:extLst>
          </p:cNvPr>
          <p:cNvGrpSpPr/>
          <p:nvPr/>
        </p:nvGrpSpPr>
        <p:grpSpPr>
          <a:xfrm>
            <a:off x="4626303" y="1774921"/>
            <a:ext cx="1921721" cy="2435129"/>
            <a:chOff x="981027" y="1320576"/>
            <a:chExt cx="1607424" cy="2125977"/>
          </a:xfrm>
        </p:grpSpPr>
        <p:pic>
          <p:nvPicPr>
            <p:cNvPr id="1030" name="Picture 6" descr="Image result for react logo">
              <a:extLst>
                <a:ext uri="{FF2B5EF4-FFF2-40B4-BE49-F238E27FC236}">
                  <a16:creationId xmlns="" xmlns:a16="http://schemas.microsoft.com/office/drawing/2014/main" id="{CF98E827-9931-4383-8C7C-6EA345ABDA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027" y="1320576"/>
              <a:ext cx="1607424" cy="1607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C57391D0-FAC9-453E-9EBC-F900C06C1575}"/>
                </a:ext>
              </a:extLst>
            </p:cNvPr>
            <p:cNvSpPr/>
            <p:nvPr/>
          </p:nvSpPr>
          <p:spPr>
            <a:xfrm>
              <a:off x="1041882" y="2765319"/>
              <a:ext cx="1485716" cy="6812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D8FF"/>
                  </a:solidFill>
                  <a:latin typeface="Bahnschrift" panose="020B0502040204020203" pitchFamily="34" charset="0"/>
                </a:rPr>
                <a:t>React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8696E880-2480-4F73-9ABA-8CA08EEEE9B4}"/>
              </a:ext>
            </a:extLst>
          </p:cNvPr>
          <p:cNvSpPr/>
          <p:nvPr/>
        </p:nvSpPr>
        <p:spPr>
          <a:xfrm>
            <a:off x="392155" y="45106"/>
            <a:ext cx="109330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 smtClean="0">
                <a:solidFill>
                  <a:srgbClr val="047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Technologies – Front End </a:t>
            </a:r>
            <a:endParaRPr lang="en-US" sz="7200" dirty="0">
              <a:solidFill>
                <a:srgbClr val="0472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93CC8596-DF20-4A23-8541-395E4D9392A3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rgbClr val="047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D46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66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" descr="Image result for à¹javascript logo">
            <a:extLst>
              <a:ext uri="{FF2B5EF4-FFF2-40B4-BE49-F238E27FC236}">
                <a16:creationId xmlns="" xmlns:a16="http://schemas.microsoft.com/office/drawing/2014/main" id="{2BC7C8D2-8BD3-4790-909D-C9AA5E732E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06909" y="17817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Image result for python logo">
            <a:extLst>
              <a:ext uri="{FF2B5EF4-FFF2-40B4-BE49-F238E27FC236}">
                <a16:creationId xmlns="" xmlns:a16="http://schemas.microsoft.com/office/drawing/2014/main" id="{D6BA086E-06D9-4427-B258-E6425F95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21" y="2086555"/>
            <a:ext cx="1533327" cy="153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flask logo">
            <a:extLst>
              <a:ext uri="{FF2B5EF4-FFF2-40B4-BE49-F238E27FC236}">
                <a16:creationId xmlns="" xmlns:a16="http://schemas.microsoft.com/office/drawing/2014/main" id="{A076ED30-D2E4-4BD8-8E55-77D94B05B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234" y="2334876"/>
            <a:ext cx="2104331" cy="117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ongodb logo">
            <a:extLst>
              <a:ext uri="{FF2B5EF4-FFF2-40B4-BE49-F238E27FC236}">
                <a16:creationId xmlns="" xmlns:a16="http://schemas.microsoft.com/office/drawing/2014/main" id="{41E25D00-1393-47C3-BC4A-A0072D305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603" y="4601397"/>
            <a:ext cx="3246874" cy="85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5AA4905A-9CC6-4097-81A3-7A15CE54609E}"/>
              </a:ext>
            </a:extLst>
          </p:cNvPr>
          <p:cNvSpPr/>
          <p:nvPr/>
        </p:nvSpPr>
        <p:spPr>
          <a:xfrm>
            <a:off x="4178167" y="2560832"/>
            <a:ext cx="1455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3772A4"/>
                </a:solidFill>
                <a:latin typeface="Bahnschrift" panose="020B0502040204020203" pitchFamily="34" charset="0"/>
              </a:rPr>
              <a:t>Python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8696E880-2480-4F73-9ABA-8CA08EEEE9B4}"/>
              </a:ext>
            </a:extLst>
          </p:cNvPr>
          <p:cNvSpPr/>
          <p:nvPr/>
        </p:nvSpPr>
        <p:spPr>
          <a:xfrm>
            <a:off x="392155" y="45106"/>
            <a:ext cx="112950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 smtClean="0">
                <a:solidFill>
                  <a:srgbClr val="047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Technologies – Backend</a:t>
            </a:r>
            <a:endParaRPr lang="en-US" sz="7200" dirty="0">
              <a:solidFill>
                <a:srgbClr val="0472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93CC8596-DF20-4A23-8541-395E4D9392A3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rgbClr val="047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D46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90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B7A7BA2-8961-49B0-BAD1-CE13C49F0062}"/>
              </a:ext>
            </a:extLst>
          </p:cNvPr>
          <p:cNvSpPr/>
          <p:nvPr/>
        </p:nvSpPr>
        <p:spPr>
          <a:xfrm>
            <a:off x="4589737" y="2559411"/>
            <a:ext cx="30125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2212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11" y="1244339"/>
            <a:ext cx="9598289" cy="53940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B7A7BA2-8961-49B0-BAD1-CE13C49F0062}"/>
              </a:ext>
            </a:extLst>
          </p:cNvPr>
          <p:cNvSpPr/>
          <p:nvPr/>
        </p:nvSpPr>
        <p:spPr>
          <a:xfrm>
            <a:off x="3911397" y="161207"/>
            <a:ext cx="4369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solidFill>
                  <a:srgbClr val="3393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Home page</a:t>
            </a:r>
            <a:endParaRPr lang="en-US" sz="6000" dirty="0">
              <a:solidFill>
                <a:srgbClr val="3393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47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282" y="1348036"/>
            <a:ext cx="9483356" cy="53294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B7A7BA2-8961-49B0-BAD1-CE13C49F0062}"/>
              </a:ext>
            </a:extLst>
          </p:cNvPr>
          <p:cNvSpPr/>
          <p:nvPr/>
        </p:nvSpPr>
        <p:spPr>
          <a:xfrm>
            <a:off x="2402959" y="252679"/>
            <a:ext cx="78255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solidFill>
                  <a:srgbClr val="3393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Team classification</a:t>
            </a:r>
            <a:endParaRPr lang="en-US" sz="6000" dirty="0">
              <a:solidFill>
                <a:srgbClr val="3393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19995" y="1645921"/>
            <a:ext cx="4238897" cy="4572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2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793" y="1370356"/>
            <a:ext cx="9509937" cy="53443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B7A7BA2-8961-49B0-BAD1-CE13C49F0062}"/>
              </a:ext>
            </a:extLst>
          </p:cNvPr>
          <p:cNvSpPr/>
          <p:nvPr/>
        </p:nvSpPr>
        <p:spPr>
          <a:xfrm>
            <a:off x="2450806" y="305841"/>
            <a:ext cx="78255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solidFill>
                  <a:srgbClr val="3393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Display dispatcher</a:t>
            </a:r>
            <a:endParaRPr lang="en-US" sz="6000" dirty="0">
              <a:solidFill>
                <a:srgbClr val="3393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110339" y="2390504"/>
            <a:ext cx="1678577" cy="14173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3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48" y="1275365"/>
            <a:ext cx="9521456" cy="53508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B7A7BA2-8961-49B0-BAD1-CE13C49F0062}"/>
              </a:ext>
            </a:extLst>
          </p:cNvPr>
          <p:cNvSpPr/>
          <p:nvPr/>
        </p:nvSpPr>
        <p:spPr>
          <a:xfrm>
            <a:off x="2450806" y="305841"/>
            <a:ext cx="78255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solidFill>
                  <a:srgbClr val="3393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Auto refresh</a:t>
            </a:r>
            <a:endParaRPr lang="en-US" sz="6000" dirty="0">
              <a:solidFill>
                <a:srgbClr val="3393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08314" y="4878977"/>
            <a:ext cx="1678577" cy="71845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58" y="1213021"/>
            <a:ext cx="9755372" cy="54823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B7A7BA2-8961-49B0-BAD1-CE13C49F0062}"/>
              </a:ext>
            </a:extLst>
          </p:cNvPr>
          <p:cNvSpPr/>
          <p:nvPr/>
        </p:nvSpPr>
        <p:spPr>
          <a:xfrm>
            <a:off x="2450806" y="305841"/>
            <a:ext cx="78255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solidFill>
                  <a:srgbClr val="3393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Auto refresh</a:t>
            </a:r>
            <a:endParaRPr lang="en-US" sz="6000" dirty="0">
              <a:solidFill>
                <a:srgbClr val="3393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110349" y="4878977"/>
            <a:ext cx="1678577" cy="71845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8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rapezoid 49"/>
          <p:cNvSpPr/>
          <p:nvPr/>
        </p:nvSpPr>
        <p:spPr>
          <a:xfrm rot="16200000">
            <a:off x="3505520" y="-446161"/>
            <a:ext cx="3640736" cy="5099805"/>
          </a:xfrm>
          <a:prstGeom prst="trapezoid">
            <a:avLst>
              <a:gd name="adj" fmla="val 44809"/>
            </a:avLst>
          </a:prstGeom>
          <a:gradFill>
            <a:gsLst>
              <a:gs pos="5310">
                <a:schemeClr val="accent4">
                  <a:lumMod val="40000"/>
                  <a:lumOff val="60000"/>
                </a:schemeClr>
              </a:gs>
              <a:gs pos="62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533028" y="1854549"/>
            <a:ext cx="0" cy="2885636"/>
          </a:xfrm>
          <a:prstGeom prst="line">
            <a:avLst/>
          </a:prstGeom>
          <a:ln w="57150">
            <a:solidFill>
              <a:srgbClr val="1888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-36830" y="6580370"/>
            <a:ext cx="12228830" cy="277630"/>
          </a:xfrm>
          <a:prstGeom prst="rect">
            <a:avLst/>
          </a:prstGeom>
          <a:solidFill>
            <a:srgbClr val="00B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828" t="3179" r="76389" b="61201"/>
          <a:stretch/>
        </p:blipFill>
        <p:spPr>
          <a:xfrm>
            <a:off x="1361305" y="1297573"/>
            <a:ext cx="2249609" cy="5288704"/>
          </a:xfrm>
          <a:prstGeom prst="rect">
            <a:avLst/>
          </a:prstGeom>
        </p:spPr>
      </p:pic>
      <p:sp>
        <p:nvSpPr>
          <p:cNvPr id="8" name="Snip Same Side Corner Rectangle 7"/>
          <p:cNvSpPr/>
          <p:nvPr/>
        </p:nvSpPr>
        <p:spPr>
          <a:xfrm rot="10800000">
            <a:off x="1283904" y="6580371"/>
            <a:ext cx="2170188" cy="275063"/>
          </a:xfrm>
          <a:prstGeom prst="snip2SameRect">
            <a:avLst>
              <a:gd name="adj1" fmla="val 16667"/>
              <a:gd name="adj2" fmla="val 50000"/>
            </a:avLst>
          </a:prstGeom>
          <a:solidFill>
            <a:srgbClr val="AFA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95576" y="-65808"/>
            <a:ext cx="32832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00B0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Agenda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B37A405-BE86-4752-9F12-766DE4B5DA50}"/>
              </a:ext>
            </a:extLst>
          </p:cNvPr>
          <p:cNvSpPr/>
          <p:nvPr/>
        </p:nvSpPr>
        <p:spPr>
          <a:xfrm>
            <a:off x="-36830" y="183108"/>
            <a:ext cx="132080" cy="782320"/>
          </a:xfrm>
          <a:prstGeom prst="rect">
            <a:avLst/>
          </a:prstGeom>
          <a:solidFill>
            <a:srgbClr val="00B0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BF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6387092" y="1708613"/>
            <a:ext cx="291872" cy="291872"/>
          </a:xfrm>
          <a:prstGeom prst="ellipse">
            <a:avLst/>
          </a:prstGeom>
          <a:solidFill>
            <a:srgbClr val="F26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397308" y="2447068"/>
            <a:ext cx="291872" cy="291872"/>
          </a:xfrm>
          <a:prstGeom prst="ellipse">
            <a:avLst/>
          </a:prstGeom>
          <a:solidFill>
            <a:srgbClr val="F89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387092" y="3164469"/>
            <a:ext cx="291872" cy="291872"/>
          </a:xfrm>
          <a:prstGeom prst="ellipse">
            <a:avLst/>
          </a:prstGeom>
          <a:solidFill>
            <a:srgbClr val="FAB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397308" y="3864245"/>
            <a:ext cx="291872" cy="291872"/>
          </a:xfrm>
          <a:prstGeom prst="ellipse">
            <a:avLst/>
          </a:prstGeom>
          <a:solidFill>
            <a:srgbClr val="03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397308" y="4594249"/>
            <a:ext cx="291872" cy="291872"/>
          </a:xfrm>
          <a:prstGeom prst="ellipse">
            <a:avLst/>
          </a:prstGeom>
          <a:solidFill>
            <a:srgbClr val="0472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472B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81000" y="1496179"/>
            <a:ext cx="41247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1888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Our expectation</a:t>
            </a:r>
            <a:endParaRPr lang="en-US" sz="3200" dirty="0">
              <a:solidFill>
                <a:srgbClr val="1888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98078" y="2224944"/>
            <a:ext cx="43984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1888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FI Upstream SAP</a:t>
            </a:r>
            <a:endParaRPr lang="en-US" sz="3200" dirty="0">
              <a:solidFill>
                <a:srgbClr val="1888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98078" y="2953709"/>
            <a:ext cx="46139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1888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Pain </a:t>
            </a:r>
            <a:r>
              <a:rPr lang="en-US" sz="3200" dirty="0" smtClean="0">
                <a:solidFill>
                  <a:srgbClr val="1888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point &amp; Solution</a:t>
            </a:r>
            <a:endParaRPr lang="en-US" sz="3200" dirty="0">
              <a:solidFill>
                <a:srgbClr val="1888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98078" y="3667626"/>
            <a:ext cx="36469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1888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Work process</a:t>
            </a:r>
          </a:p>
        </p:txBody>
      </p:sp>
      <p:sp>
        <p:nvSpPr>
          <p:cNvPr id="7" name="Rectangle 6"/>
          <p:cNvSpPr/>
          <p:nvPr/>
        </p:nvSpPr>
        <p:spPr>
          <a:xfrm>
            <a:off x="6939992" y="4408923"/>
            <a:ext cx="26110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1888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Intern life</a:t>
            </a:r>
            <a:endParaRPr lang="en-US" sz="3200" dirty="0">
              <a:solidFill>
                <a:srgbClr val="1888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3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88" y="1242897"/>
            <a:ext cx="9594111" cy="53916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B7A7BA2-8961-49B0-BAD1-CE13C49F0062}"/>
              </a:ext>
            </a:extLst>
          </p:cNvPr>
          <p:cNvSpPr/>
          <p:nvPr/>
        </p:nvSpPr>
        <p:spPr>
          <a:xfrm>
            <a:off x="2450806" y="305841"/>
            <a:ext cx="78255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solidFill>
                  <a:srgbClr val="3393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Auto refresh</a:t>
            </a:r>
            <a:endParaRPr lang="en-US" sz="6000" dirty="0">
              <a:solidFill>
                <a:srgbClr val="3393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1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82" y="1380788"/>
            <a:ext cx="9047421" cy="50844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B7A7BA2-8961-49B0-BAD1-CE13C49F0062}"/>
              </a:ext>
            </a:extLst>
          </p:cNvPr>
          <p:cNvSpPr/>
          <p:nvPr/>
        </p:nvSpPr>
        <p:spPr>
          <a:xfrm>
            <a:off x="2183219" y="289892"/>
            <a:ext cx="78255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solidFill>
                  <a:srgbClr val="3393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Ticket detail</a:t>
            </a:r>
            <a:endParaRPr lang="en-US" sz="6000" dirty="0">
              <a:solidFill>
                <a:srgbClr val="3393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14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D8EFC11-45B9-40BA-8F54-D76894E1BF43}"/>
              </a:ext>
            </a:extLst>
          </p:cNvPr>
          <p:cNvSpPr/>
          <p:nvPr/>
        </p:nvSpPr>
        <p:spPr>
          <a:xfrm>
            <a:off x="392155" y="45106"/>
            <a:ext cx="60183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Future 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57FE552-29E1-4130-9CD8-4CDEE311DDF8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D464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826F27E-97B9-4F53-9D9B-7524709B41B4}"/>
              </a:ext>
            </a:extLst>
          </p:cNvPr>
          <p:cNvSpPr/>
          <p:nvPr/>
        </p:nvSpPr>
        <p:spPr>
          <a:xfrm>
            <a:off x="5840357" y="281595"/>
            <a:ext cx="65173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Phase 2 </a:t>
            </a:r>
            <a:r>
              <a:rPr lang="en-US" sz="4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(4 months)</a:t>
            </a:r>
            <a:endParaRPr lang="en-US" sz="54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2831" y="2074875"/>
            <a:ext cx="7696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Notification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  <a:p>
            <a:pPr marL="8001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Statistics page </a:t>
            </a:r>
            <a:endParaRPr lang="en-US" sz="3200" strike="sngStrike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  <a:p>
            <a:pPr marL="8001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ITSM’s ticket info update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61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25" y="403208"/>
            <a:ext cx="6819950" cy="44767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248" y="403208"/>
            <a:ext cx="5274421" cy="467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323" y="0"/>
            <a:ext cx="7773353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49" y="0"/>
            <a:ext cx="110139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1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1" y="459001"/>
            <a:ext cx="5238750" cy="27160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198" y="459001"/>
            <a:ext cx="5186235" cy="2684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1" y="3414004"/>
            <a:ext cx="5238750" cy="2675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198" y="3414004"/>
            <a:ext cx="5186235" cy="268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5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4135476-65A0-4F52-B4C6-A0F0086E0BDE}"/>
              </a:ext>
            </a:extLst>
          </p:cNvPr>
          <p:cNvSpPr/>
          <p:nvPr/>
        </p:nvSpPr>
        <p:spPr>
          <a:xfrm>
            <a:off x="392155" y="45106"/>
            <a:ext cx="86946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Benefit to </a:t>
            </a:r>
            <a:r>
              <a:rPr lang="en-US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team</a:t>
            </a:r>
            <a:endParaRPr 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4F3EA3E-DD05-42EF-A741-A1CD7CEE18EC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D464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443F1F1-DF8C-4425-A519-AEC48F14CDB4}"/>
              </a:ext>
            </a:extLst>
          </p:cNvPr>
          <p:cNvSpPr/>
          <p:nvPr/>
        </p:nvSpPr>
        <p:spPr>
          <a:xfrm>
            <a:off x="2299063" y="1868684"/>
            <a:ext cx="71824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solidFill>
                  <a:srgbClr val="FAB1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Reduce times usage</a:t>
            </a:r>
            <a:endParaRPr lang="en-US" sz="6000" dirty="0">
              <a:solidFill>
                <a:srgbClr val="FAB1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E4222B86-8E42-41D2-94E2-A4AC1DFBFAF3}"/>
              </a:ext>
            </a:extLst>
          </p:cNvPr>
          <p:cNvSpPr/>
          <p:nvPr/>
        </p:nvSpPr>
        <p:spPr>
          <a:xfrm>
            <a:off x="4912478" y="3655085"/>
            <a:ext cx="61909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rgbClr val="FAB1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Improve efficiency</a:t>
            </a:r>
            <a:endParaRPr lang="en-US" sz="5400" dirty="0">
              <a:solidFill>
                <a:srgbClr val="FAB1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0AC1F00-2834-4DA0-9143-C9336907C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778" t="22224" r="21889" b="21443"/>
          <a:stretch/>
        </p:blipFill>
        <p:spPr>
          <a:xfrm>
            <a:off x="9614212" y="1868684"/>
            <a:ext cx="1381601" cy="13342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AA053DF6-AB96-4C5F-B9FC-CEC647934B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8750" y="3415263"/>
            <a:ext cx="4358457" cy="339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4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ave 5">
            <a:extLst>
              <a:ext uri="{FF2B5EF4-FFF2-40B4-BE49-F238E27FC236}">
                <a16:creationId xmlns="" xmlns:a16="http://schemas.microsoft.com/office/drawing/2014/main" id="{C439C0A9-F489-4C9A-AC7A-36630ABDCBFB}"/>
              </a:ext>
            </a:extLst>
          </p:cNvPr>
          <p:cNvSpPr/>
          <p:nvPr/>
        </p:nvSpPr>
        <p:spPr>
          <a:xfrm rot="377680">
            <a:off x="8729774" y="4713727"/>
            <a:ext cx="2735118" cy="365911"/>
          </a:xfrm>
          <a:prstGeom prst="wave">
            <a:avLst>
              <a:gd name="adj1" fmla="val 20000"/>
              <a:gd name="adj2" fmla="val 0"/>
            </a:avLst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E816DEC-C660-40FB-988A-3667B6E6D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687" y="3986844"/>
            <a:ext cx="1869628" cy="2637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CEFECC8-77E2-4A4E-92FF-BD2082F0ED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45021" y="3909669"/>
            <a:ext cx="1686027" cy="2714789"/>
          </a:xfrm>
          <a:prstGeom prst="rect">
            <a:avLst/>
          </a:prstGeom>
        </p:spPr>
      </p:pic>
      <p:sp>
        <p:nvSpPr>
          <p:cNvPr id="7" name="Wave 6">
            <a:extLst>
              <a:ext uri="{FF2B5EF4-FFF2-40B4-BE49-F238E27FC236}">
                <a16:creationId xmlns="" xmlns:a16="http://schemas.microsoft.com/office/drawing/2014/main" id="{C8E8C418-A3C6-4DD0-B7C6-430304AA9FC2}"/>
              </a:ext>
            </a:extLst>
          </p:cNvPr>
          <p:cNvSpPr/>
          <p:nvPr/>
        </p:nvSpPr>
        <p:spPr>
          <a:xfrm rot="21129739">
            <a:off x="9010217" y="5026285"/>
            <a:ext cx="2452998" cy="365911"/>
          </a:xfrm>
          <a:prstGeom prst="wave">
            <a:avLst>
              <a:gd name="adj1" fmla="val 20000"/>
              <a:gd name="adj2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04497F6-FED2-47F4-AC89-B0DC5E5AE7E0}"/>
              </a:ext>
            </a:extLst>
          </p:cNvPr>
          <p:cNvSpPr/>
          <p:nvPr/>
        </p:nvSpPr>
        <p:spPr>
          <a:xfrm>
            <a:off x="392155" y="45106"/>
            <a:ext cx="60183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FAB1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Challenge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623360E-5907-45E0-B8C8-35372EF52BE3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rgbClr val="FAB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D464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2D267D8-FEC0-4E78-A508-3D2EEE63178B}"/>
              </a:ext>
            </a:extLst>
          </p:cNvPr>
          <p:cNvSpPr/>
          <p:nvPr/>
        </p:nvSpPr>
        <p:spPr>
          <a:xfrm>
            <a:off x="0" y="6606811"/>
            <a:ext cx="12192000" cy="25118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5556C2B-6B83-4DB1-960D-4EEEB45775B0}"/>
              </a:ext>
            </a:extLst>
          </p:cNvPr>
          <p:cNvSpPr/>
          <p:nvPr/>
        </p:nvSpPr>
        <p:spPr>
          <a:xfrm>
            <a:off x="1285140" y="4053761"/>
            <a:ext cx="2546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  Speak English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F63A534-EB66-4B49-AFF6-B0ADE19B82E1}"/>
              </a:ext>
            </a:extLst>
          </p:cNvPr>
          <p:cNvSpPr/>
          <p:nvPr/>
        </p:nvSpPr>
        <p:spPr>
          <a:xfrm>
            <a:off x="1357841" y="2623769"/>
            <a:ext cx="6494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Adapt to project's requirement changing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F35E44F-CCC5-49B7-82AA-D1505314C60E}"/>
              </a:ext>
            </a:extLst>
          </p:cNvPr>
          <p:cNvSpPr/>
          <p:nvPr/>
        </p:nvSpPr>
        <p:spPr>
          <a:xfrm>
            <a:off x="701654" y="1876153"/>
            <a:ext cx="58865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fontAlgn="ctr"/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Collaborations with new friends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F5224BB2-A896-4E20-B2AC-7E2BFA488B25}"/>
              </a:ext>
            </a:extLst>
          </p:cNvPr>
          <p:cNvSpPr/>
          <p:nvPr/>
        </p:nvSpPr>
        <p:spPr>
          <a:xfrm>
            <a:off x="701654" y="3310660"/>
            <a:ext cx="32031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fontAlgn="ctr"/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Time limitation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D891597B-317B-4584-ACCA-95F5717BC3F8}"/>
              </a:ext>
            </a:extLst>
          </p:cNvPr>
          <p:cNvSpPr/>
          <p:nvPr/>
        </p:nvSpPr>
        <p:spPr>
          <a:xfrm>
            <a:off x="1044754" y="2053913"/>
            <a:ext cx="223736" cy="22373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FC5A9F77-9C1F-48D9-8981-6FE3DACB2548}"/>
              </a:ext>
            </a:extLst>
          </p:cNvPr>
          <p:cNvSpPr/>
          <p:nvPr/>
        </p:nvSpPr>
        <p:spPr>
          <a:xfrm>
            <a:off x="1064384" y="2791457"/>
            <a:ext cx="223736" cy="22373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E6D67AD0-4539-4C0E-97D3-B4F2D96647B1}"/>
              </a:ext>
            </a:extLst>
          </p:cNvPr>
          <p:cNvSpPr/>
          <p:nvPr/>
        </p:nvSpPr>
        <p:spPr>
          <a:xfrm>
            <a:off x="1067190" y="3483905"/>
            <a:ext cx="223736" cy="22373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079EE02A-0C61-47D8-9A97-FCC31D6E1BE4}"/>
              </a:ext>
            </a:extLst>
          </p:cNvPr>
          <p:cNvSpPr/>
          <p:nvPr/>
        </p:nvSpPr>
        <p:spPr>
          <a:xfrm>
            <a:off x="1044754" y="4203503"/>
            <a:ext cx="223736" cy="22373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59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32" y="4120807"/>
            <a:ext cx="4568309" cy="2221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04" y="453156"/>
            <a:ext cx="2643188" cy="3524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36" y="4120807"/>
            <a:ext cx="4683036" cy="22761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04"/>
          <a:stretch/>
        </p:blipFill>
        <p:spPr>
          <a:xfrm>
            <a:off x="6154158" y="464380"/>
            <a:ext cx="2503744" cy="35130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9" b="14330"/>
          <a:stretch/>
        </p:blipFill>
        <p:spPr>
          <a:xfrm>
            <a:off x="8778064" y="464380"/>
            <a:ext cx="2462910" cy="35130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5" b="15742"/>
          <a:stretch/>
        </p:blipFill>
        <p:spPr>
          <a:xfrm>
            <a:off x="3593101" y="464380"/>
            <a:ext cx="2411606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6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93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165464" y="1208827"/>
            <a:ext cx="752641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If you only do what you can do,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You’ll NEVER BE BETTER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Than what you are.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88616" y="3746084"/>
            <a:ext cx="32031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-Master Shifu-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99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97183" y="2478101"/>
            <a:ext cx="23054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 smtClean="0">
                <a:solidFill>
                  <a:srgbClr val="00B0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Q &amp; A</a:t>
            </a:r>
            <a:endParaRPr lang="en-US" sz="7200" dirty="0">
              <a:solidFill>
                <a:srgbClr val="00B0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30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4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3F15270D-7362-49FF-8AE6-6558125A4964}"/>
              </a:ext>
            </a:extLst>
          </p:cNvPr>
          <p:cNvGrpSpPr/>
          <p:nvPr/>
        </p:nvGrpSpPr>
        <p:grpSpPr>
          <a:xfrm rot="11183998" flipH="1">
            <a:off x="8799942" y="3525823"/>
            <a:ext cx="2692221" cy="2338389"/>
            <a:chOff x="8970739" y="1133694"/>
            <a:chExt cx="2346007" cy="2338389"/>
          </a:xfrm>
        </p:grpSpPr>
        <p:sp>
          <p:nvSpPr>
            <p:cNvPr id="43" name="Rectangle: Single Corner Snipped 42">
              <a:extLst>
                <a:ext uri="{FF2B5EF4-FFF2-40B4-BE49-F238E27FC236}">
                  <a16:creationId xmlns="" xmlns:a16="http://schemas.microsoft.com/office/drawing/2014/main" id="{448DB871-DAB4-43AE-BDD1-1437A20160A7}"/>
                </a:ext>
              </a:extLst>
            </p:cNvPr>
            <p:cNvSpPr/>
            <p:nvPr/>
          </p:nvSpPr>
          <p:spPr>
            <a:xfrm>
              <a:off x="8970739" y="1133695"/>
              <a:ext cx="2342198" cy="2338388"/>
            </a:xfrm>
            <a:prstGeom prst="snip1Rect">
              <a:avLst/>
            </a:prstGeom>
            <a:solidFill>
              <a:srgbClr val="F3A2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="" xmlns:a16="http://schemas.microsoft.com/office/drawing/2014/main" id="{29F7A1FA-B743-4FA1-88F7-AF11D6192655}"/>
                </a:ext>
              </a:extLst>
            </p:cNvPr>
            <p:cNvSpPr/>
            <p:nvPr/>
          </p:nvSpPr>
          <p:spPr>
            <a:xfrm rot="5400000" flipH="1">
              <a:off x="10928665" y="1130838"/>
              <a:ext cx="385225" cy="390937"/>
            </a:xfrm>
            <a:prstGeom prst="triangle">
              <a:avLst>
                <a:gd name="adj" fmla="val 0"/>
              </a:avLst>
            </a:prstGeom>
            <a:solidFill>
              <a:srgbClr val="F9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="" xmlns:a16="http://schemas.microsoft.com/office/drawing/2014/main" id="{EEB3512B-CFAF-4E97-9A0A-C94CFCD44B43}"/>
                </a:ext>
              </a:extLst>
            </p:cNvPr>
            <p:cNvSpPr/>
            <p:nvPr/>
          </p:nvSpPr>
          <p:spPr>
            <a:xfrm rot="16200000" flipH="1">
              <a:off x="10924856" y="1516063"/>
              <a:ext cx="385225" cy="390937"/>
            </a:xfrm>
            <a:prstGeom prst="triangle">
              <a:avLst>
                <a:gd name="adj" fmla="val 0"/>
              </a:avLst>
            </a:prstGeom>
            <a:solidFill>
              <a:srgbClr val="C6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935A7D47-5299-4AE3-AD11-F272F1B265E0}"/>
              </a:ext>
            </a:extLst>
          </p:cNvPr>
          <p:cNvGrpSpPr/>
          <p:nvPr/>
        </p:nvGrpSpPr>
        <p:grpSpPr>
          <a:xfrm rot="169177">
            <a:off x="6024498" y="1353781"/>
            <a:ext cx="2346007" cy="2338389"/>
            <a:chOff x="8970739" y="1133694"/>
            <a:chExt cx="2346007" cy="2338389"/>
          </a:xfrm>
        </p:grpSpPr>
        <p:sp>
          <p:nvSpPr>
            <p:cNvPr id="6" name="Rectangle: Single Corner Snipped 5">
              <a:extLst>
                <a:ext uri="{FF2B5EF4-FFF2-40B4-BE49-F238E27FC236}">
                  <a16:creationId xmlns="" xmlns:a16="http://schemas.microsoft.com/office/drawing/2014/main" id="{8E6F4019-DB37-4557-B7E7-FA8D4DDD2C64}"/>
                </a:ext>
              </a:extLst>
            </p:cNvPr>
            <p:cNvSpPr/>
            <p:nvPr/>
          </p:nvSpPr>
          <p:spPr>
            <a:xfrm>
              <a:off x="8970739" y="1133695"/>
              <a:ext cx="2342198" cy="2338388"/>
            </a:xfrm>
            <a:prstGeom prst="snip1Rect">
              <a:avLst/>
            </a:prstGeom>
            <a:solidFill>
              <a:srgbClr val="EE8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="" xmlns:a16="http://schemas.microsoft.com/office/drawing/2014/main" id="{5853001F-47A2-40B2-832B-3F8076866532}"/>
                </a:ext>
              </a:extLst>
            </p:cNvPr>
            <p:cNvSpPr/>
            <p:nvPr/>
          </p:nvSpPr>
          <p:spPr>
            <a:xfrm rot="5400000" flipH="1">
              <a:off x="10928665" y="1130838"/>
              <a:ext cx="385225" cy="390937"/>
            </a:xfrm>
            <a:prstGeom prst="triangle">
              <a:avLst>
                <a:gd name="adj" fmla="val 0"/>
              </a:avLst>
            </a:prstGeom>
            <a:solidFill>
              <a:srgbClr val="F6D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="" xmlns:a16="http://schemas.microsoft.com/office/drawing/2014/main" id="{FFA8DAA8-4538-40C9-A832-2734A6253B12}"/>
                </a:ext>
              </a:extLst>
            </p:cNvPr>
            <p:cNvSpPr/>
            <p:nvPr/>
          </p:nvSpPr>
          <p:spPr>
            <a:xfrm rot="16200000" flipH="1">
              <a:off x="10924856" y="1516063"/>
              <a:ext cx="385225" cy="390937"/>
            </a:xfrm>
            <a:prstGeom prst="triangle">
              <a:avLst>
                <a:gd name="adj" fmla="val 0"/>
              </a:avLst>
            </a:prstGeom>
            <a:solidFill>
              <a:srgbClr val="C270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="" xmlns:a16="http://schemas.microsoft.com/office/drawing/2014/main" id="{B51E6B48-3CD7-4F50-8074-D4F1FF16E941}"/>
                </a:ext>
              </a:extLst>
            </p:cNvPr>
            <p:cNvSpPr/>
            <p:nvPr/>
          </p:nvSpPr>
          <p:spPr>
            <a:xfrm flipH="1" flipV="1">
              <a:off x="8970739" y="1133694"/>
              <a:ext cx="1849655" cy="105826"/>
            </a:xfrm>
            <a:prstGeom prst="triangle">
              <a:avLst>
                <a:gd name="adj" fmla="val 100000"/>
              </a:avLst>
            </a:prstGeom>
            <a:solidFill>
              <a:srgbClr val="C37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688B68EF-8BC7-4553-B6EA-0557A7C02538}"/>
              </a:ext>
            </a:extLst>
          </p:cNvPr>
          <p:cNvGrpSpPr/>
          <p:nvPr/>
        </p:nvGrpSpPr>
        <p:grpSpPr>
          <a:xfrm rot="21065967">
            <a:off x="6244999" y="4011849"/>
            <a:ext cx="2346007" cy="2338389"/>
            <a:chOff x="8970739" y="1133694"/>
            <a:chExt cx="2346007" cy="2338389"/>
          </a:xfrm>
        </p:grpSpPr>
        <p:sp>
          <p:nvSpPr>
            <p:cNvPr id="11" name="Rectangle: Single Corner Snipped 10">
              <a:extLst>
                <a:ext uri="{FF2B5EF4-FFF2-40B4-BE49-F238E27FC236}">
                  <a16:creationId xmlns="" xmlns:a16="http://schemas.microsoft.com/office/drawing/2014/main" id="{9D91F967-3DDA-46A2-B406-A14C563D4ABA}"/>
                </a:ext>
              </a:extLst>
            </p:cNvPr>
            <p:cNvSpPr/>
            <p:nvPr/>
          </p:nvSpPr>
          <p:spPr>
            <a:xfrm>
              <a:off x="8970739" y="1133695"/>
              <a:ext cx="2342198" cy="2338388"/>
            </a:xfrm>
            <a:prstGeom prst="snip1Rect">
              <a:avLst/>
            </a:prstGeom>
            <a:solidFill>
              <a:srgbClr val="67B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="" xmlns:a16="http://schemas.microsoft.com/office/drawing/2014/main" id="{F985303C-8009-422F-BF04-50D9087C749E}"/>
                </a:ext>
              </a:extLst>
            </p:cNvPr>
            <p:cNvSpPr/>
            <p:nvPr/>
          </p:nvSpPr>
          <p:spPr>
            <a:xfrm rot="5400000" flipH="1">
              <a:off x="10928665" y="1130838"/>
              <a:ext cx="385225" cy="390937"/>
            </a:xfrm>
            <a:prstGeom prst="triangle">
              <a:avLst>
                <a:gd name="adj" fmla="val 0"/>
              </a:avLst>
            </a:prstGeom>
            <a:solidFill>
              <a:srgbClr val="C2E0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="" xmlns:a16="http://schemas.microsoft.com/office/drawing/2014/main" id="{7E0AABDF-7E94-4E3C-B66A-4D2AFBA9E257}"/>
                </a:ext>
              </a:extLst>
            </p:cNvPr>
            <p:cNvSpPr/>
            <p:nvPr/>
          </p:nvSpPr>
          <p:spPr>
            <a:xfrm rot="16200000" flipH="1">
              <a:off x="10924856" y="1516063"/>
              <a:ext cx="385225" cy="390937"/>
            </a:xfrm>
            <a:prstGeom prst="triangle">
              <a:avLst>
                <a:gd name="adj" fmla="val 0"/>
              </a:avLst>
            </a:prstGeom>
            <a:solidFill>
              <a:srgbClr val="5691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="" xmlns:a16="http://schemas.microsoft.com/office/drawing/2014/main" id="{DA40254A-82BE-409A-9696-5059B63722CD}"/>
                </a:ext>
              </a:extLst>
            </p:cNvPr>
            <p:cNvSpPr/>
            <p:nvPr/>
          </p:nvSpPr>
          <p:spPr>
            <a:xfrm flipH="1" flipV="1">
              <a:off x="8970739" y="1133694"/>
              <a:ext cx="1849655" cy="105826"/>
            </a:xfrm>
            <a:prstGeom prst="triangle">
              <a:avLst>
                <a:gd name="adj" fmla="val 100000"/>
              </a:avLst>
            </a:prstGeom>
            <a:solidFill>
              <a:srgbClr val="5691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: Folded Corner 18">
            <a:extLst>
              <a:ext uri="{FF2B5EF4-FFF2-40B4-BE49-F238E27FC236}">
                <a16:creationId xmlns="" xmlns:a16="http://schemas.microsoft.com/office/drawing/2014/main" id="{F5D1A2BF-2D0E-4A66-9F9E-9E8B66A22C4F}"/>
              </a:ext>
            </a:extLst>
          </p:cNvPr>
          <p:cNvSpPr/>
          <p:nvPr/>
        </p:nvSpPr>
        <p:spPr>
          <a:xfrm>
            <a:off x="8663391" y="1266298"/>
            <a:ext cx="2338396" cy="2391302"/>
          </a:xfrm>
          <a:prstGeom prst="foldedCorner">
            <a:avLst>
              <a:gd name="adj" fmla="val 32128"/>
            </a:avLst>
          </a:prstGeom>
          <a:solidFill>
            <a:srgbClr val="F2C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F5D0F734-8D13-4321-BB96-1191387F8EE5}"/>
              </a:ext>
            </a:extLst>
          </p:cNvPr>
          <p:cNvSpPr/>
          <p:nvPr/>
        </p:nvSpPr>
        <p:spPr>
          <a:xfrm>
            <a:off x="463616" y="16273"/>
            <a:ext cx="501772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Expectation</a:t>
            </a:r>
            <a:endParaRPr 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B66E531-7489-4A84-897E-5B33494DA41C}"/>
              </a:ext>
            </a:extLst>
          </p:cNvPr>
          <p:cNvSpPr/>
          <p:nvPr/>
        </p:nvSpPr>
        <p:spPr>
          <a:xfrm rot="253677">
            <a:off x="6399723" y="2046450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Technical </a:t>
            </a:r>
          </a:p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skills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0600C68B-8130-41D2-9ABB-9FDCC3CA7B0A}"/>
              </a:ext>
            </a:extLst>
          </p:cNvPr>
          <p:cNvSpPr/>
          <p:nvPr/>
        </p:nvSpPr>
        <p:spPr>
          <a:xfrm>
            <a:off x="8969889" y="1534689"/>
            <a:ext cx="17043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Working </a:t>
            </a:r>
          </a:p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experience</a:t>
            </a:r>
          </a:p>
          <a:p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B593C028-7B4A-4BC1-8B00-A1539276E909}"/>
              </a:ext>
            </a:extLst>
          </p:cNvPr>
          <p:cNvSpPr/>
          <p:nvPr/>
        </p:nvSpPr>
        <p:spPr>
          <a:xfrm rot="20995479">
            <a:off x="6448883" y="4822713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New friends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D924067F-E821-41B5-BBB6-43853010F582}"/>
              </a:ext>
            </a:extLst>
          </p:cNvPr>
          <p:cNvSpPr/>
          <p:nvPr/>
        </p:nvSpPr>
        <p:spPr>
          <a:xfrm>
            <a:off x="8969889" y="2522882"/>
            <a:ext cx="1887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Hard &amp; soft skill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F0196976-4C04-4386-A746-B58915C332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454"/>
          <a:stretch/>
        </p:blipFill>
        <p:spPr>
          <a:xfrm>
            <a:off x="30590" y="1927168"/>
            <a:ext cx="4960510" cy="493083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8B37A405-BE86-4752-9F12-766DE4B5DA50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B593C028-7B4A-4BC1-8B00-A1539276E909}"/>
              </a:ext>
            </a:extLst>
          </p:cNvPr>
          <p:cNvSpPr/>
          <p:nvPr/>
        </p:nvSpPr>
        <p:spPr>
          <a:xfrm rot="396212">
            <a:off x="9318325" y="4311955"/>
            <a:ext cx="1749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Find myself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58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upstream industry vector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D9D9D9"/>
              </a:clrFrom>
              <a:clrTo>
                <a:srgbClr val="D9D9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2"/>
          <a:stretch/>
        </p:blipFill>
        <p:spPr bwMode="auto">
          <a:xfrm>
            <a:off x="-1" y="1709648"/>
            <a:ext cx="7942483" cy="514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43000" y="5405348"/>
            <a:ext cx="11049000" cy="1452652"/>
          </a:xfrm>
          <a:prstGeom prst="rect">
            <a:avLst/>
          </a:prstGeom>
          <a:solidFill>
            <a:srgbClr val="00B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42483" y="5148173"/>
            <a:ext cx="4249517" cy="704850"/>
          </a:xfrm>
          <a:prstGeom prst="rect">
            <a:avLst/>
          </a:prstGeom>
          <a:solidFill>
            <a:srgbClr val="00B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06BB2AB-9A47-45B3-983E-CEDF2FB3900A}"/>
              </a:ext>
            </a:extLst>
          </p:cNvPr>
          <p:cNvSpPr/>
          <p:nvPr/>
        </p:nvSpPr>
        <p:spPr>
          <a:xfrm>
            <a:off x="1143000" y="5398985"/>
            <a:ext cx="54601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Upstream business</a:t>
            </a:r>
            <a:endParaRPr 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F4F1174-1BCB-483F-815D-C226D6A251B4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rgbClr val="00B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B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06BB2AB-9A47-45B3-983E-CEDF2FB3900A}"/>
              </a:ext>
            </a:extLst>
          </p:cNvPr>
          <p:cNvSpPr/>
          <p:nvPr/>
        </p:nvSpPr>
        <p:spPr>
          <a:xfrm>
            <a:off x="406702" y="-15954"/>
            <a:ext cx="1002550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rgbClr val="00B0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Financial Upstream SAP</a:t>
            </a:r>
            <a:endParaRPr lang="en-US" sz="7200" dirty="0">
              <a:solidFill>
                <a:srgbClr val="00B0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18A7F8A-B1AF-48A0-AA07-2394CC721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052" y="2446253"/>
            <a:ext cx="2201980" cy="2201980"/>
          </a:xfrm>
          <a:prstGeom prst="ellipse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1B100E5-A3DB-463A-8742-9705F458A5E2}"/>
              </a:ext>
            </a:extLst>
          </p:cNvPr>
          <p:cNvSpPr/>
          <p:nvPr/>
        </p:nvSpPr>
        <p:spPr>
          <a:xfrm>
            <a:off x="8819571" y="1684218"/>
            <a:ext cx="20970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Support </a:t>
            </a:r>
            <a:endParaRPr lang="en-US" sz="4000" dirty="0">
              <a:solidFill>
                <a:srgbClr val="2F528F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6292307" y="1734262"/>
            <a:ext cx="2204644" cy="485813"/>
          </a:xfrm>
          <a:custGeom>
            <a:avLst/>
            <a:gdLst>
              <a:gd name="connsiteX0" fmla="*/ 2343150 w 2343150"/>
              <a:gd name="connsiteY0" fmla="*/ 457232 h 476282"/>
              <a:gd name="connsiteX1" fmla="*/ 1143000 w 2343150"/>
              <a:gd name="connsiteY1" fmla="*/ 32 h 476282"/>
              <a:gd name="connsiteX2" fmla="*/ 0 w 2343150"/>
              <a:gd name="connsiteY2" fmla="*/ 476282 h 47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3150" h="476282">
                <a:moveTo>
                  <a:pt x="2343150" y="457232"/>
                </a:moveTo>
                <a:cubicBezTo>
                  <a:pt x="1938337" y="227044"/>
                  <a:pt x="1533525" y="-3143"/>
                  <a:pt x="1143000" y="32"/>
                </a:cubicBezTo>
                <a:cubicBezTo>
                  <a:pt x="752475" y="3207"/>
                  <a:pt x="376237" y="239744"/>
                  <a:pt x="0" y="476282"/>
                </a:cubicBezTo>
              </a:path>
            </a:pathLst>
          </a:custGeom>
          <a:noFill/>
          <a:ln w="57150">
            <a:prstDash val="dash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1B100E5-A3DB-463A-8742-9705F458A5E2}"/>
              </a:ext>
            </a:extLst>
          </p:cNvPr>
          <p:cNvSpPr/>
          <p:nvPr/>
        </p:nvSpPr>
        <p:spPr>
          <a:xfrm>
            <a:off x="7970352" y="5162583"/>
            <a:ext cx="41937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EMIT FI Upstream SAP</a:t>
            </a:r>
            <a:endParaRPr lang="en-US" sz="3200" dirty="0">
              <a:solidFill>
                <a:srgbClr val="2F528F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2E5CDB88-FD38-4778-AD7C-FF0D09EA68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71" b="7573"/>
          <a:stretch/>
        </p:blipFill>
        <p:spPr>
          <a:xfrm>
            <a:off x="8496951" y="2556521"/>
            <a:ext cx="2695820" cy="225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6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B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mage result for global illustration">
            <a:extLst>
              <a:ext uri="{FF2B5EF4-FFF2-40B4-BE49-F238E27FC236}">
                <a16:creationId xmlns="" xmlns:a16="http://schemas.microsoft.com/office/drawing/2014/main" id="{F83AF7DD-034B-41FC-8DD4-11F6D0E63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958" y="2569487"/>
            <a:ext cx="3087080" cy="309567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8FBC26B-618B-47F3-8780-1AE4BB1C52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22" t="8126" r="6772" b="18143"/>
          <a:stretch/>
        </p:blipFill>
        <p:spPr>
          <a:xfrm>
            <a:off x="5139642" y="1215271"/>
            <a:ext cx="6105317" cy="5277020"/>
          </a:xfrm>
          <a:prstGeom prst="ellipse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4056C095-0A74-4E68-91BB-B18232F7A78D}"/>
              </a:ext>
            </a:extLst>
          </p:cNvPr>
          <p:cNvSpPr/>
          <p:nvPr/>
        </p:nvSpPr>
        <p:spPr>
          <a:xfrm>
            <a:off x="947041" y="3841504"/>
            <a:ext cx="3612913" cy="650741"/>
          </a:xfrm>
          <a:custGeom>
            <a:avLst/>
            <a:gdLst>
              <a:gd name="connsiteX0" fmla="*/ 0 w 4699411"/>
              <a:gd name="connsiteY0" fmla="*/ 0 h 821803"/>
              <a:gd name="connsiteX1" fmla="*/ 81023 w 4699411"/>
              <a:gd name="connsiteY1" fmla="*/ 69449 h 821803"/>
              <a:gd name="connsiteX2" fmla="*/ 104173 w 4699411"/>
              <a:gd name="connsiteY2" fmla="*/ 104173 h 821803"/>
              <a:gd name="connsiteX3" fmla="*/ 150471 w 4699411"/>
              <a:gd name="connsiteY3" fmla="*/ 127322 h 821803"/>
              <a:gd name="connsiteX4" fmla="*/ 185195 w 4699411"/>
              <a:gd name="connsiteY4" fmla="*/ 162046 h 821803"/>
              <a:gd name="connsiteX5" fmla="*/ 243069 w 4699411"/>
              <a:gd name="connsiteY5" fmla="*/ 196770 h 821803"/>
              <a:gd name="connsiteX6" fmla="*/ 335666 w 4699411"/>
              <a:gd name="connsiteY6" fmla="*/ 266218 h 821803"/>
              <a:gd name="connsiteX7" fmla="*/ 381965 w 4699411"/>
              <a:gd name="connsiteY7" fmla="*/ 300942 h 821803"/>
              <a:gd name="connsiteX8" fmla="*/ 416689 w 4699411"/>
              <a:gd name="connsiteY8" fmla="*/ 324092 h 821803"/>
              <a:gd name="connsiteX9" fmla="*/ 462988 w 4699411"/>
              <a:gd name="connsiteY9" fmla="*/ 358816 h 821803"/>
              <a:gd name="connsiteX10" fmla="*/ 497712 w 4699411"/>
              <a:gd name="connsiteY10" fmla="*/ 393540 h 821803"/>
              <a:gd name="connsiteX11" fmla="*/ 578735 w 4699411"/>
              <a:gd name="connsiteY11" fmla="*/ 428264 h 821803"/>
              <a:gd name="connsiteX12" fmla="*/ 694481 w 4699411"/>
              <a:gd name="connsiteY12" fmla="*/ 486137 h 821803"/>
              <a:gd name="connsiteX13" fmla="*/ 775504 w 4699411"/>
              <a:gd name="connsiteY13" fmla="*/ 532436 h 821803"/>
              <a:gd name="connsiteX14" fmla="*/ 937550 w 4699411"/>
              <a:gd name="connsiteY14" fmla="*/ 578735 h 821803"/>
              <a:gd name="connsiteX15" fmla="*/ 1018573 w 4699411"/>
              <a:gd name="connsiteY15" fmla="*/ 613459 h 821803"/>
              <a:gd name="connsiteX16" fmla="*/ 1134319 w 4699411"/>
              <a:gd name="connsiteY16" fmla="*/ 648183 h 821803"/>
              <a:gd name="connsiteX17" fmla="*/ 1180618 w 4699411"/>
              <a:gd name="connsiteY17" fmla="*/ 671332 h 821803"/>
              <a:gd name="connsiteX18" fmla="*/ 1284790 w 4699411"/>
              <a:gd name="connsiteY18" fmla="*/ 694481 h 821803"/>
              <a:gd name="connsiteX19" fmla="*/ 1377388 w 4699411"/>
              <a:gd name="connsiteY19" fmla="*/ 717631 h 821803"/>
              <a:gd name="connsiteX20" fmla="*/ 1551008 w 4699411"/>
              <a:gd name="connsiteY20" fmla="*/ 763930 h 821803"/>
              <a:gd name="connsiteX21" fmla="*/ 1655180 w 4699411"/>
              <a:gd name="connsiteY21" fmla="*/ 775504 h 821803"/>
              <a:gd name="connsiteX22" fmla="*/ 1898249 w 4699411"/>
              <a:gd name="connsiteY22" fmla="*/ 810228 h 821803"/>
              <a:gd name="connsiteX23" fmla="*/ 2511707 w 4699411"/>
              <a:gd name="connsiteY23" fmla="*/ 821803 h 821803"/>
              <a:gd name="connsiteX24" fmla="*/ 3368233 w 4699411"/>
              <a:gd name="connsiteY24" fmla="*/ 810228 h 821803"/>
              <a:gd name="connsiteX25" fmla="*/ 3541854 w 4699411"/>
              <a:gd name="connsiteY25" fmla="*/ 787079 h 821803"/>
              <a:gd name="connsiteX26" fmla="*/ 3727049 w 4699411"/>
              <a:gd name="connsiteY26" fmla="*/ 763930 h 821803"/>
              <a:gd name="connsiteX27" fmla="*/ 3796497 w 4699411"/>
              <a:gd name="connsiteY27" fmla="*/ 740780 h 821803"/>
              <a:gd name="connsiteX28" fmla="*/ 3842795 w 4699411"/>
              <a:gd name="connsiteY28" fmla="*/ 729206 h 821803"/>
              <a:gd name="connsiteX29" fmla="*/ 3946968 w 4699411"/>
              <a:gd name="connsiteY29" fmla="*/ 694481 h 821803"/>
              <a:gd name="connsiteX30" fmla="*/ 3993266 w 4699411"/>
              <a:gd name="connsiteY30" fmla="*/ 682907 h 821803"/>
              <a:gd name="connsiteX31" fmla="*/ 4109013 w 4699411"/>
              <a:gd name="connsiteY31" fmla="*/ 648183 h 821803"/>
              <a:gd name="connsiteX32" fmla="*/ 4201611 w 4699411"/>
              <a:gd name="connsiteY32" fmla="*/ 613459 h 821803"/>
              <a:gd name="connsiteX33" fmla="*/ 4294208 w 4699411"/>
              <a:gd name="connsiteY33" fmla="*/ 567160 h 821803"/>
              <a:gd name="connsiteX34" fmla="*/ 4352081 w 4699411"/>
              <a:gd name="connsiteY34" fmla="*/ 544011 h 821803"/>
              <a:gd name="connsiteX35" fmla="*/ 4490978 w 4699411"/>
              <a:gd name="connsiteY35" fmla="*/ 474562 h 821803"/>
              <a:gd name="connsiteX36" fmla="*/ 4525702 w 4699411"/>
              <a:gd name="connsiteY36" fmla="*/ 439838 h 821803"/>
              <a:gd name="connsiteX37" fmla="*/ 4572000 w 4699411"/>
              <a:gd name="connsiteY37" fmla="*/ 405114 h 821803"/>
              <a:gd name="connsiteX38" fmla="*/ 4618299 w 4699411"/>
              <a:gd name="connsiteY38" fmla="*/ 335666 h 821803"/>
              <a:gd name="connsiteX39" fmla="*/ 4641449 w 4699411"/>
              <a:gd name="connsiteY39" fmla="*/ 300942 h 821803"/>
              <a:gd name="connsiteX40" fmla="*/ 4653023 w 4699411"/>
              <a:gd name="connsiteY40" fmla="*/ 266218 h 821803"/>
              <a:gd name="connsiteX41" fmla="*/ 4699322 w 4699411"/>
              <a:gd name="connsiteY41" fmla="*/ 173621 h 821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699411" h="821803">
                <a:moveTo>
                  <a:pt x="0" y="0"/>
                </a:moveTo>
                <a:cubicBezTo>
                  <a:pt x="15320" y="12256"/>
                  <a:pt x="62967" y="46879"/>
                  <a:pt x="81023" y="69449"/>
                </a:cubicBezTo>
                <a:cubicBezTo>
                  <a:pt x="89713" y="80312"/>
                  <a:pt x="93486" y="95267"/>
                  <a:pt x="104173" y="104173"/>
                </a:cubicBezTo>
                <a:cubicBezTo>
                  <a:pt x="117428" y="115219"/>
                  <a:pt x="136431" y="117293"/>
                  <a:pt x="150471" y="127322"/>
                </a:cubicBezTo>
                <a:cubicBezTo>
                  <a:pt x="163791" y="136836"/>
                  <a:pt x="172100" y="152225"/>
                  <a:pt x="185195" y="162046"/>
                </a:cubicBezTo>
                <a:cubicBezTo>
                  <a:pt x="203193" y="175544"/>
                  <a:pt x="224572" y="183964"/>
                  <a:pt x="243069" y="196770"/>
                </a:cubicBezTo>
                <a:cubicBezTo>
                  <a:pt x="274791" y="218731"/>
                  <a:pt x="304800" y="243069"/>
                  <a:pt x="335666" y="266218"/>
                </a:cubicBezTo>
                <a:cubicBezTo>
                  <a:pt x="351099" y="277793"/>
                  <a:pt x="365914" y="290241"/>
                  <a:pt x="381965" y="300942"/>
                </a:cubicBezTo>
                <a:cubicBezTo>
                  <a:pt x="393540" y="308659"/>
                  <a:pt x="405369" y="316006"/>
                  <a:pt x="416689" y="324092"/>
                </a:cubicBezTo>
                <a:cubicBezTo>
                  <a:pt x="432387" y="335305"/>
                  <a:pt x="448341" y="346261"/>
                  <a:pt x="462988" y="358816"/>
                </a:cubicBezTo>
                <a:cubicBezTo>
                  <a:pt x="475416" y="369469"/>
                  <a:pt x="484392" y="384026"/>
                  <a:pt x="497712" y="393540"/>
                </a:cubicBezTo>
                <a:cubicBezTo>
                  <a:pt x="578840" y="451488"/>
                  <a:pt x="510730" y="390484"/>
                  <a:pt x="578735" y="428264"/>
                </a:cubicBezTo>
                <a:cubicBezTo>
                  <a:pt x="691486" y="490903"/>
                  <a:pt x="604001" y="463516"/>
                  <a:pt x="694481" y="486137"/>
                </a:cubicBezTo>
                <a:cubicBezTo>
                  <a:pt x="724188" y="505941"/>
                  <a:pt x="740794" y="519086"/>
                  <a:pt x="775504" y="532436"/>
                </a:cubicBezTo>
                <a:cubicBezTo>
                  <a:pt x="864218" y="566557"/>
                  <a:pt x="862124" y="563650"/>
                  <a:pt x="937550" y="578735"/>
                </a:cubicBezTo>
                <a:cubicBezTo>
                  <a:pt x="998582" y="619422"/>
                  <a:pt x="943830" y="588545"/>
                  <a:pt x="1018573" y="613459"/>
                </a:cubicBezTo>
                <a:cubicBezTo>
                  <a:pt x="1132782" y="651529"/>
                  <a:pt x="1020026" y="625324"/>
                  <a:pt x="1134319" y="648183"/>
                </a:cubicBezTo>
                <a:cubicBezTo>
                  <a:pt x="1149752" y="655899"/>
                  <a:pt x="1164462" y="665274"/>
                  <a:pt x="1180618" y="671332"/>
                </a:cubicBezTo>
                <a:cubicBezTo>
                  <a:pt x="1202017" y="679357"/>
                  <a:pt x="1265713" y="690079"/>
                  <a:pt x="1284790" y="694481"/>
                </a:cubicBezTo>
                <a:cubicBezTo>
                  <a:pt x="1315791" y="701635"/>
                  <a:pt x="1346646" y="709433"/>
                  <a:pt x="1377388" y="717631"/>
                </a:cubicBezTo>
                <a:cubicBezTo>
                  <a:pt x="1426302" y="730675"/>
                  <a:pt x="1502182" y="755314"/>
                  <a:pt x="1551008" y="763930"/>
                </a:cubicBezTo>
                <a:cubicBezTo>
                  <a:pt x="1585414" y="770002"/>
                  <a:pt x="1620456" y="771646"/>
                  <a:pt x="1655180" y="775504"/>
                </a:cubicBezTo>
                <a:cubicBezTo>
                  <a:pt x="1769446" y="813594"/>
                  <a:pt x="1724544" y="805119"/>
                  <a:pt x="1898249" y="810228"/>
                </a:cubicBezTo>
                <a:cubicBezTo>
                  <a:pt x="2102683" y="816241"/>
                  <a:pt x="2307221" y="817945"/>
                  <a:pt x="2511707" y="821803"/>
                </a:cubicBezTo>
                <a:lnTo>
                  <a:pt x="3368233" y="810228"/>
                </a:lnTo>
                <a:cubicBezTo>
                  <a:pt x="3441386" y="808465"/>
                  <a:pt x="3474448" y="796067"/>
                  <a:pt x="3541854" y="787079"/>
                </a:cubicBezTo>
                <a:cubicBezTo>
                  <a:pt x="3979894" y="728672"/>
                  <a:pt x="3371905" y="814662"/>
                  <a:pt x="3727049" y="763930"/>
                </a:cubicBezTo>
                <a:cubicBezTo>
                  <a:pt x="3750198" y="756213"/>
                  <a:pt x="3772824" y="746698"/>
                  <a:pt x="3796497" y="740780"/>
                </a:cubicBezTo>
                <a:cubicBezTo>
                  <a:pt x="3811930" y="736922"/>
                  <a:pt x="3827591" y="733884"/>
                  <a:pt x="3842795" y="729206"/>
                </a:cubicBezTo>
                <a:cubicBezTo>
                  <a:pt x="3877779" y="718442"/>
                  <a:pt x="3911458" y="703358"/>
                  <a:pt x="3946968" y="694481"/>
                </a:cubicBezTo>
                <a:cubicBezTo>
                  <a:pt x="3962401" y="690623"/>
                  <a:pt x="3978029" y="687478"/>
                  <a:pt x="3993266" y="682907"/>
                </a:cubicBezTo>
                <a:cubicBezTo>
                  <a:pt x="4134158" y="640639"/>
                  <a:pt x="4002303" y="674859"/>
                  <a:pt x="4109013" y="648183"/>
                </a:cubicBezTo>
                <a:cubicBezTo>
                  <a:pt x="4193205" y="592053"/>
                  <a:pt x="4083287" y="658968"/>
                  <a:pt x="4201611" y="613459"/>
                </a:cubicBezTo>
                <a:cubicBezTo>
                  <a:pt x="4233820" y="601071"/>
                  <a:pt x="4262167" y="579976"/>
                  <a:pt x="4294208" y="567160"/>
                </a:cubicBezTo>
                <a:cubicBezTo>
                  <a:pt x="4313499" y="559444"/>
                  <a:pt x="4332555" y="551111"/>
                  <a:pt x="4352081" y="544011"/>
                </a:cubicBezTo>
                <a:cubicBezTo>
                  <a:pt x="4411255" y="522493"/>
                  <a:pt x="4443036" y="522504"/>
                  <a:pt x="4490978" y="474562"/>
                </a:cubicBezTo>
                <a:cubicBezTo>
                  <a:pt x="4502553" y="462987"/>
                  <a:pt x="4513274" y="450491"/>
                  <a:pt x="4525702" y="439838"/>
                </a:cubicBezTo>
                <a:cubicBezTo>
                  <a:pt x="4540349" y="427284"/>
                  <a:pt x="4559184" y="419532"/>
                  <a:pt x="4572000" y="405114"/>
                </a:cubicBezTo>
                <a:cubicBezTo>
                  <a:pt x="4590484" y="384319"/>
                  <a:pt x="4602866" y="358815"/>
                  <a:pt x="4618299" y="335666"/>
                </a:cubicBezTo>
                <a:lnTo>
                  <a:pt x="4641449" y="300942"/>
                </a:lnTo>
                <a:cubicBezTo>
                  <a:pt x="4645307" y="289367"/>
                  <a:pt x="4647098" y="276883"/>
                  <a:pt x="4653023" y="266218"/>
                </a:cubicBezTo>
                <a:cubicBezTo>
                  <a:pt x="4703602" y="175175"/>
                  <a:pt x="4699322" y="228801"/>
                  <a:pt x="4699322" y="173621"/>
                </a:cubicBezTo>
              </a:path>
            </a:pathLst>
          </a:custGeom>
          <a:noFill/>
          <a:ln w="63500" cmpd="sng"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274F3E2-1CD6-448E-A245-C3EF4A661844}"/>
              </a:ext>
            </a:extLst>
          </p:cNvPr>
          <p:cNvSpPr/>
          <p:nvPr/>
        </p:nvSpPr>
        <p:spPr>
          <a:xfrm>
            <a:off x="1826379" y="3344490"/>
            <a:ext cx="19848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4 teams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734CF53-0BE0-43A7-A70E-B2187AD32960}"/>
              </a:ext>
            </a:extLst>
          </p:cNvPr>
          <p:cNvSpPr/>
          <p:nvPr/>
        </p:nvSpPr>
        <p:spPr>
          <a:xfrm>
            <a:off x="370345" y="133200"/>
            <a:ext cx="837921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Financial </a:t>
            </a:r>
            <a:r>
              <a:rPr lang="en-US" sz="6000" dirty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Upstream SAP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FADBF2E1-9BBC-4ACC-A33E-3AA005014A68}"/>
              </a:ext>
            </a:extLst>
          </p:cNvPr>
          <p:cNvSpPr/>
          <p:nvPr/>
        </p:nvSpPr>
        <p:spPr>
          <a:xfrm>
            <a:off x="9690349" y="1946777"/>
            <a:ext cx="20649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Thotsakan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51C03783-7D6F-4B6B-BDFB-3EAD2FCEDE85}"/>
              </a:ext>
            </a:extLst>
          </p:cNvPr>
          <p:cNvSpPr/>
          <p:nvPr/>
        </p:nvSpPr>
        <p:spPr>
          <a:xfrm rot="1487485">
            <a:off x="10267823" y="2578028"/>
            <a:ext cx="1021568" cy="1755181"/>
          </a:xfrm>
          <a:custGeom>
            <a:avLst/>
            <a:gdLst>
              <a:gd name="connsiteX0" fmla="*/ 284086 w 719092"/>
              <a:gd name="connsiteY0" fmla="*/ 0 h 1359116"/>
              <a:gd name="connsiteX1" fmla="*/ 337352 w 719092"/>
              <a:gd name="connsiteY1" fmla="*/ 26633 h 1359116"/>
              <a:gd name="connsiteX2" fmla="*/ 372862 w 719092"/>
              <a:gd name="connsiteY2" fmla="*/ 53266 h 1359116"/>
              <a:gd name="connsiteX3" fmla="*/ 390618 w 719092"/>
              <a:gd name="connsiteY3" fmla="*/ 71021 h 1359116"/>
              <a:gd name="connsiteX4" fmla="*/ 426129 w 719092"/>
              <a:gd name="connsiteY4" fmla="*/ 88776 h 1359116"/>
              <a:gd name="connsiteX5" fmla="*/ 497150 w 719092"/>
              <a:gd name="connsiteY5" fmla="*/ 159798 h 1359116"/>
              <a:gd name="connsiteX6" fmla="*/ 523783 w 719092"/>
              <a:gd name="connsiteY6" fmla="*/ 186431 h 1359116"/>
              <a:gd name="connsiteX7" fmla="*/ 559294 w 719092"/>
              <a:gd name="connsiteY7" fmla="*/ 230819 h 1359116"/>
              <a:gd name="connsiteX8" fmla="*/ 585927 w 719092"/>
              <a:gd name="connsiteY8" fmla="*/ 284085 h 1359116"/>
              <a:gd name="connsiteX9" fmla="*/ 603682 w 719092"/>
              <a:gd name="connsiteY9" fmla="*/ 337351 h 1359116"/>
              <a:gd name="connsiteX10" fmla="*/ 621437 w 719092"/>
              <a:gd name="connsiteY10" fmla="*/ 372862 h 1359116"/>
              <a:gd name="connsiteX11" fmla="*/ 612560 w 719092"/>
              <a:gd name="connsiteY11" fmla="*/ 612559 h 1359116"/>
              <a:gd name="connsiteX12" fmla="*/ 577049 w 719092"/>
              <a:gd name="connsiteY12" fmla="*/ 665825 h 1359116"/>
              <a:gd name="connsiteX13" fmla="*/ 550416 w 719092"/>
              <a:gd name="connsiteY13" fmla="*/ 719091 h 1359116"/>
              <a:gd name="connsiteX14" fmla="*/ 497150 w 719092"/>
              <a:gd name="connsiteY14" fmla="*/ 745724 h 1359116"/>
              <a:gd name="connsiteX15" fmla="*/ 461639 w 719092"/>
              <a:gd name="connsiteY15" fmla="*/ 754602 h 1359116"/>
              <a:gd name="connsiteX16" fmla="*/ 435006 w 719092"/>
              <a:gd name="connsiteY16" fmla="*/ 772357 h 1359116"/>
              <a:gd name="connsiteX17" fmla="*/ 390618 w 719092"/>
              <a:gd name="connsiteY17" fmla="*/ 763479 h 1359116"/>
              <a:gd name="connsiteX18" fmla="*/ 301841 w 719092"/>
              <a:gd name="connsiteY18" fmla="*/ 736846 h 1359116"/>
              <a:gd name="connsiteX19" fmla="*/ 248575 w 719092"/>
              <a:gd name="connsiteY19" fmla="*/ 701336 h 1359116"/>
              <a:gd name="connsiteX20" fmla="*/ 230820 w 719092"/>
              <a:gd name="connsiteY20" fmla="*/ 639192 h 1359116"/>
              <a:gd name="connsiteX21" fmla="*/ 239697 w 719092"/>
              <a:gd name="connsiteY21" fmla="*/ 523782 h 1359116"/>
              <a:gd name="connsiteX22" fmla="*/ 257453 w 719092"/>
              <a:gd name="connsiteY22" fmla="*/ 497149 h 1359116"/>
              <a:gd name="connsiteX23" fmla="*/ 275208 w 719092"/>
              <a:gd name="connsiteY23" fmla="*/ 461639 h 1359116"/>
              <a:gd name="connsiteX24" fmla="*/ 337352 w 719092"/>
              <a:gd name="connsiteY24" fmla="*/ 435006 h 1359116"/>
              <a:gd name="connsiteX25" fmla="*/ 559294 w 719092"/>
              <a:gd name="connsiteY25" fmla="*/ 443883 h 1359116"/>
              <a:gd name="connsiteX26" fmla="*/ 585927 w 719092"/>
              <a:gd name="connsiteY26" fmla="*/ 461639 h 1359116"/>
              <a:gd name="connsiteX27" fmla="*/ 639193 w 719092"/>
              <a:gd name="connsiteY27" fmla="*/ 506027 h 1359116"/>
              <a:gd name="connsiteX28" fmla="*/ 665826 w 719092"/>
              <a:gd name="connsiteY28" fmla="*/ 568171 h 1359116"/>
              <a:gd name="connsiteX29" fmla="*/ 683581 w 719092"/>
              <a:gd name="connsiteY29" fmla="*/ 621437 h 1359116"/>
              <a:gd name="connsiteX30" fmla="*/ 692459 w 719092"/>
              <a:gd name="connsiteY30" fmla="*/ 648070 h 1359116"/>
              <a:gd name="connsiteX31" fmla="*/ 701336 w 719092"/>
              <a:gd name="connsiteY31" fmla="*/ 683580 h 1359116"/>
              <a:gd name="connsiteX32" fmla="*/ 719092 w 719092"/>
              <a:gd name="connsiteY32" fmla="*/ 710213 h 1359116"/>
              <a:gd name="connsiteX33" fmla="*/ 710214 w 719092"/>
              <a:gd name="connsiteY33" fmla="*/ 834501 h 1359116"/>
              <a:gd name="connsiteX34" fmla="*/ 683581 w 719092"/>
              <a:gd name="connsiteY34" fmla="*/ 914400 h 1359116"/>
              <a:gd name="connsiteX35" fmla="*/ 665826 w 719092"/>
              <a:gd name="connsiteY35" fmla="*/ 967666 h 1359116"/>
              <a:gd name="connsiteX36" fmla="*/ 656948 w 719092"/>
              <a:gd name="connsiteY36" fmla="*/ 994299 h 1359116"/>
              <a:gd name="connsiteX37" fmla="*/ 568171 w 719092"/>
              <a:gd name="connsiteY37" fmla="*/ 1100831 h 1359116"/>
              <a:gd name="connsiteX38" fmla="*/ 532661 w 719092"/>
              <a:gd name="connsiteY38" fmla="*/ 1118586 h 1359116"/>
              <a:gd name="connsiteX39" fmla="*/ 488272 w 719092"/>
              <a:gd name="connsiteY39" fmla="*/ 1162975 h 1359116"/>
              <a:gd name="connsiteX40" fmla="*/ 435006 w 719092"/>
              <a:gd name="connsiteY40" fmla="*/ 1198485 h 1359116"/>
              <a:gd name="connsiteX41" fmla="*/ 390618 w 719092"/>
              <a:gd name="connsiteY41" fmla="*/ 1233996 h 1359116"/>
              <a:gd name="connsiteX42" fmla="*/ 328474 w 719092"/>
              <a:gd name="connsiteY42" fmla="*/ 1260629 h 1359116"/>
              <a:gd name="connsiteX43" fmla="*/ 301841 w 719092"/>
              <a:gd name="connsiteY43" fmla="*/ 1278384 h 1359116"/>
              <a:gd name="connsiteX44" fmla="*/ 248575 w 719092"/>
              <a:gd name="connsiteY44" fmla="*/ 1296140 h 1359116"/>
              <a:gd name="connsiteX45" fmla="*/ 204187 w 719092"/>
              <a:gd name="connsiteY45" fmla="*/ 1313895 h 1359116"/>
              <a:gd name="connsiteX46" fmla="*/ 168676 w 719092"/>
              <a:gd name="connsiteY46" fmla="*/ 1331650 h 1359116"/>
              <a:gd name="connsiteX47" fmla="*/ 97655 w 719092"/>
              <a:gd name="connsiteY47" fmla="*/ 1349406 h 1359116"/>
              <a:gd name="connsiteX48" fmla="*/ 62144 w 719092"/>
              <a:gd name="connsiteY48" fmla="*/ 1358283 h 1359116"/>
              <a:gd name="connsiteX49" fmla="*/ 0 w 719092"/>
              <a:gd name="connsiteY49" fmla="*/ 1358283 h 135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719092" h="1359116">
                <a:moveTo>
                  <a:pt x="284086" y="0"/>
                </a:moveTo>
                <a:cubicBezTo>
                  <a:pt x="301841" y="8878"/>
                  <a:pt x="320330" y="16420"/>
                  <a:pt x="337352" y="26633"/>
                </a:cubicBezTo>
                <a:cubicBezTo>
                  <a:pt x="350039" y="34245"/>
                  <a:pt x="361495" y="43794"/>
                  <a:pt x="372862" y="53266"/>
                </a:cubicBezTo>
                <a:cubicBezTo>
                  <a:pt x="379292" y="58624"/>
                  <a:pt x="383654" y="66378"/>
                  <a:pt x="390618" y="71021"/>
                </a:cubicBezTo>
                <a:cubicBezTo>
                  <a:pt x="401630" y="78362"/>
                  <a:pt x="414292" y="82858"/>
                  <a:pt x="426129" y="88776"/>
                </a:cubicBezTo>
                <a:lnTo>
                  <a:pt x="497150" y="159798"/>
                </a:lnTo>
                <a:cubicBezTo>
                  <a:pt x="506028" y="168676"/>
                  <a:pt x="516819" y="175985"/>
                  <a:pt x="523783" y="186431"/>
                </a:cubicBezTo>
                <a:cubicBezTo>
                  <a:pt x="546181" y="220028"/>
                  <a:pt x="533993" y="205520"/>
                  <a:pt x="559294" y="230819"/>
                </a:cubicBezTo>
                <a:cubicBezTo>
                  <a:pt x="591665" y="327938"/>
                  <a:pt x="540040" y="180839"/>
                  <a:pt x="585927" y="284085"/>
                </a:cubicBezTo>
                <a:cubicBezTo>
                  <a:pt x="593528" y="301188"/>
                  <a:pt x="595312" y="320611"/>
                  <a:pt x="603682" y="337351"/>
                </a:cubicBezTo>
                <a:lnTo>
                  <a:pt x="621437" y="372862"/>
                </a:lnTo>
                <a:cubicBezTo>
                  <a:pt x="618478" y="452761"/>
                  <a:pt x="624537" y="533507"/>
                  <a:pt x="612560" y="612559"/>
                </a:cubicBezTo>
                <a:cubicBezTo>
                  <a:pt x="609363" y="633658"/>
                  <a:pt x="583797" y="645581"/>
                  <a:pt x="577049" y="665825"/>
                </a:cubicBezTo>
                <a:cubicBezTo>
                  <a:pt x="569829" y="687485"/>
                  <a:pt x="567625" y="701882"/>
                  <a:pt x="550416" y="719091"/>
                </a:cubicBezTo>
                <a:cubicBezTo>
                  <a:pt x="534854" y="734653"/>
                  <a:pt x="517366" y="739948"/>
                  <a:pt x="497150" y="745724"/>
                </a:cubicBezTo>
                <a:cubicBezTo>
                  <a:pt x="485418" y="749076"/>
                  <a:pt x="473476" y="751643"/>
                  <a:pt x="461639" y="754602"/>
                </a:cubicBezTo>
                <a:cubicBezTo>
                  <a:pt x="452761" y="760520"/>
                  <a:pt x="445593" y="771034"/>
                  <a:pt x="435006" y="772357"/>
                </a:cubicBezTo>
                <a:cubicBezTo>
                  <a:pt x="420033" y="774228"/>
                  <a:pt x="405348" y="766752"/>
                  <a:pt x="390618" y="763479"/>
                </a:cubicBezTo>
                <a:cubicBezTo>
                  <a:pt x="372004" y="759343"/>
                  <a:pt x="312912" y="744226"/>
                  <a:pt x="301841" y="736846"/>
                </a:cubicBezTo>
                <a:lnTo>
                  <a:pt x="248575" y="701336"/>
                </a:lnTo>
                <a:cubicBezTo>
                  <a:pt x="244387" y="688774"/>
                  <a:pt x="230820" y="650343"/>
                  <a:pt x="230820" y="639192"/>
                </a:cubicBezTo>
                <a:cubicBezTo>
                  <a:pt x="230820" y="600608"/>
                  <a:pt x="232586" y="561705"/>
                  <a:pt x="239697" y="523782"/>
                </a:cubicBezTo>
                <a:cubicBezTo>
                  <a:pt x="241663" y="513295"/>
                  <a:pt x="252159" y="506413"/>
                  <a:pt x="257453" y="497149"/>
                </a:cubicBezTo>
                <a:cubicBezTo>
                  <a:pt x="264019" y="485659"/>
                  <a:pt x="265850" y="470997"/>
                  <a:pt x="275208" y="461639"/>
                </a:cubicBezTo>
                <a:cubicBezTo>
                  <a:pt x="286180" y="450667"/>
                  <a:pt x="321433" y="440312"/>
                  <a:pt x="337352" y="435006"/>
                </a:cubicBezTo>
                <a:cubicBezTo>
                  <a:pt x="411333" y="437965"/>
                  <a:pt x="485676" y="435995"/>
                  <a:pt x="559294" y="443883"/>
                </a:cubicBezTo>
                <a:cubicBezTo>
                  <a:pt x="569903" y="445020"/>
                  <a:pt x="577730" y="454808"/>
                  <a:pt x="585927" y="461639"/>
                </a:cubicBezTo>
                <a:cubicBezTo>
                  <a:pt x="654274" y="518596"/>
                  <a:pt x="573075" y="461949"/>
                  <a:pt x="639193" y="506027"/>
                </a:cubicBezTo>
                <a:cubicBezTo>
                  <a:pt x="667763" y="591743"/>
                  <a:pt x="621953" y="458488"/>
                  <a:pt x="665826" y="568171"/>
                </a:cubicBezTo>
                <a:cubicBezTo>
                  <a:pt x="672777" y="585548"/>
                  <a:pt x="677663" y="603682"/>
                  <a:pt x="683581" y="621437"/>
                </a:cubicBezTo>
                <a:cubicBezTo>
                  <a:pt x="686540" y="630315"/>
                  <a:pt x="690189" y="638991"/>
                  <a:pt x="692459" y="648070"/>
                </a:cubicBezTo>
                <a:cubicBezTo>
                  <a:pt x="695418" y="659907"/>
                  <a:pt x="696530" y="672366"/>
                  <a:pt x="701336" y="683580"/>
                </a:cubicBezTo>
                <a:cubicBezTo>
                  <a:pt x="705539" y="693387"/>
                  <a:pt x="713173" y="701335"/>
                  <a:pt x="719092" y="710213"/>
                </a:cubicBezTo>
                <a:cubicBezTo>
                  <a:pt x="716133" y="751642"/>
                  <a:pt x="716375" y="793426"/>
                  <a:pt x="710214" y="834501"/>
                </a:cubicBezTo>
                <a:cubicBezTo>
                  <a:pt x="710213" y="834507"/>
                  <a:pt x="688021" y="901081"/>
                  <a:pt x="683581" y="914400"/>
                </a:cubicBezTo>
                <a:lnTo>
                  <a:pt x="665826" y="967666"/>
                </a:lnTo>
                <a:cubicBezTo>
                  <a:pt x="662867" y="976544"/>
                  <a:pt x="662139" y="986513"/>
                  <a:pt x="656948" y="994299"/>
                </a:cubicBezTo>
                <a:cubicBezTo>
                  <a:pt x="636554" y="1024889"/>
                  <a:pt x="602348" y="1083742"/>
                  <a:pt x="568171" y="1100831"/>
                </a:cubicBezTo>
                <a:lnTo>
                  <a:pt x="532661" y="1118586"/>
                </a:lnTo>
                <a:cubicBezTo>
                  <a:pt x="500108" y="1167413"/>
                  <a:pt x="532661" y="1125984"/>
                  <a:pt x="488272" y="1162975"/>
                </a:cubicBezTo>
                <a:cubicBezTo>
                  <a:pt x="443940" y="1199919"/>
                  <a:pt x="481809" y="1182885"/>
                  <a:pt x="435006" y="1198485"/>
                </a:cubicBezTo>
                <a:cubicBezTo>
                  <a:pt x="418490" y="1215001"/>
                  <a:pt x="413018" y="1222796"/>
                  <a:pt x="390618" y="1233996"/>
                </a:cubicBezTo>
                <a:cubicBezTo>
                  <a:pt x="291016" y="1283797"/>
                  <a:pt x="457794" y="1186734"/>
                  <a:pt x="328474" y="1260629"/>
                </a:cubicBezTo>
                <a:cubicBezTo>
                  <a:pt x="319210" y="1265922"/>
                  <a:pt x="311591" y="1274051"/>
                  <a:pt x="301841" y="1278384"/>
                </a:cubicBezTo>
                <a:cubicBezTo>
                  <a:pt x="284738" y="1285985"/>
                  <a:pt x="265952" y="1289189"/>
                  <a:pt x="248575" y="1296140"/>
                </a:cubicBezTo>
                <a:cubicBezTo>
                  <a:pt x="233779" y="1302058"/>
                  <a:pt x="218749" y="1307423"/>
                  <a:pt x="204187" y="1313895"/>
                </a:cubicBezTo>
                <a:cubicBezTo>
                  <a:pt x="192093" y="1319270"/>
                  <a:pt x="180840" y="1326437"/>
                  <a:pt x="168676" y="1331650"/>
                </a:cubicBezTo>
                <a:cubicBezTo>
                  <a:pt x="143049" y="1342633"/>
                  <a:pt x="126516" y="1342993"/>
                  <a:pt x="97655" y="1349406"/>
                </a:cubicBezTo>
                <a:cubicBezTo>
                  <a:pt x="85744" y="1352053"/>
                  <a:pt x="74295" y="1357178"/>
                  <a:pt x="62144" y="1358283"/>
                </a:cubicBezTo>
                <a:cubicBezTo>
                  <a:pt x="41514" y="1360158"/>
                  <a:pt x="20715" y="1358283"/>
                  <a:pt x="0" y="1358283"/>
                </a:cubicBezTo>
              </a:path>
            </a:pathLst>
          </a:cu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28B76DD8-C854-4996-B853-E8A1CD1B1CBC}"/>
              </a:ext>
            </a:extLst>
          </p:cNvPr>
          <p:cNvSpPr/>
          <p:nvPr/>
        </p:nvSpPr>
        <p:spPr>
          <a:xfrm>
            <a:off x="7643094" y="1113027"/>
            <a:ext cx="23455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Scrumblers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BDA7BEFC-796F-44B8-B37E-80BD5E33D4BB}"/>
              </a:ext>
            </a:extLst>
          </p:cNvPr>
          <p:cNvSpPr/>
          <p:nvPr/>
        </p:nvSpPr>
        <p:spPr>
          <a:xfrm>
            <a:off x="5127150" y="1938546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Supernova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32038BE6-3DF5-461A-A3DA-9C101E004121}"/>
              </a:ext>
            </a:extLst>
          </p:cNvPr>
          <p:cNvSpPr/>
          <p:nvPr/>
        </p:nvSpPr>
        <p:spPr>
          <a:xfrm>
            <a:off x="5923882" y="1510501"/>
            <a:ext cx="14911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Polaris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F4F1174-1BCB-483F-815D-C226D6A251B4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rgbClr val="2F5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82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box vector">
            <a:extLst>
              <a:ext uri="{FF2B5EF4-FFF2-40B4-BE49-F238E27FC236}">
                <a16:creationId xmlns="" xmlns:a16="http://schemas.microsoft.com/office/drawing/2014/main" id="{E8E5B70E-6B80-4BC7-9468-B5FF4AB19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726" y="3171048"/>
            <a:ext cx="2876062" cy="287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C219FEE-68BB-4500-AC77-2E9DA6F0902A}"/>
              </a:ext>
            </a:extLst>
          </p:cNvPr>
          <p:cNvGrpSpPr/>
          <p:nvPr/>
        </p:nvGrpSpPr>
        <p:grpSpPr>
          <a:xfrm rot="11800530">
            <a:off x="5676876" y="3904109"/>
            <a:ext cx="1071347" cy="608767"/>
            <a:chOff x="6959600" y="4572841"/>
            <a:chExt cx="3535274" cy="2008834"/>
          </a:xfrm>
        </p:grpSpPr>
        <p:pic>
          <p:nvPicPr>
            <p:cNvPr id="73" name="Picture 4" descr="Related image">
              <a:extLst>
                <a:ext uri="{FF2B5EF4-FFF2-40B4-BE49-F238E27FC236}">
                  <a16:creationId xmlns="" xmlns:a16="http://schemas.microsoft.com/office/drawing/2014/main" id="{C0E44FFE-4AFE-4731-8CED-B5DFE91283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42" t="70708"/>
            <a:stretch/>
          </p:blipFill>
          <p:spPr bwMode="auto">
            <a:xfrm>
              <a:off x="6959600" y="4572841"/>
              <a:ext cx="3535274" cy="2008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Rectangle 73">
              <a:extLst>
                <a:ext uri="{FF2B5EF4-FFF2-40B4-BE49-F238E27FC236}">
                  <a16:creationId xmlns="" xmlns:a16="http://schemas.microsoft.com/office/drawing/2014/main" id="{D7744839-526B-4A09-AA35-3086CDBFBB86}"/>
                </a:ext>
              </a:extLst>
            </p:cNvPr>
            <p:cNvSpPr/>
            <p:nvPr/>
          </p:nvSpPr>
          <p:spPr>
            <a:xfrm>
              <a:off x="9123680" y="5178334"/>
              <a:ext cx="1188720" cy="765266"/>
            </a:xfrm>
            <a:prstGeom prst="rect">
              <a:avLst/>
            </a:prstGeom>
            <a:solidFill>
              <a:srgbClr val="EBD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EFBE2B5F-9071-4EE0-B0CE-B8EAA21BCE32}"/>
              </a:ext>
            </a:extLst>
          </p:cNvPr>
          <p:cNvGrpSpPr/>
          <p:nvPr/>
        </p:nvGrpSpPr>
        <p:grpSpPr>
          <a:xfrm rot="7382293">
            <a:off x="4778275" y="3634009"/>
            <a:ext cx="1247865" cy="709069"/>
            <a:chOff x="6959600" y="4572841"/>
            <a:chExt cx="3535274" cy="2008834"/>
          </a:xfrm>
        </p:grpSpPr>
        <p:pic>
          <p:nvPicPr>
            <p:cNvPr id="70" name="Picture 4" descr="Related image">
              <a:extLst>
                <a:ext uri="{FF2B5EF4-FFF2-40B4-BE49-F238E27FC236}">
                  <a16:creationId xmlns="" xmlns:a16="http://schemas.microsoft.com/office/drawing/2014/main" id="{FD73C614-11A2-42FB-AF9F-AB51BE939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42" t="70708"/>
            <a:stretch/>
          </p:blipFill>
          <p:spPr bwMode="auto">
            <a:xfrm>
              <a:off x="6959600" y="4572841"/>
              <a:ext cx="3535274" cy="2008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="" xmlns:a16="http://schemas.microsoft.com/office/drawing/2014/main" id="{5FB86A5B-68AB-4AC2-A02A-540E39AF6187}"/>
                </a:ext>
              </a:extLst>
            </p:cNvPr>
            <p:cNvSpPr/>
            <p:nvPr/>
          </p:nvSpPr>
          <p:spPr>
            <a:xfrm>
              <a:off x="9123680" y="5178334"/>
              <a:ext cx="1188720" cy="765266"/>
            </a:xfrm>
            <a:prstGeom prst="rect">
              <a:avLst/>
            </a:prstGeom>
            <a:solidFill>
              <a:srgbClr val="EBD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69187AC5-27E8-4A08-852A-C9C775E96E66}"/>
              </a:ext>
            </a:extLst>
          </p:cNvPr>
          <p:cNvGrpSpPr/>
          <p:nvPr/>
        </p:nvGrpSpPr>
        <p:grpSpPr>
          <a:xfrm>
            <a:off x="2534743" y="880429"/>
            <a:ext cx="1504462" cy="1315841"/>
            <a:chOff x="4871454" y="2452636"/>
            <a:chExt cx="2204720" cy="1928304"/>
          </a:xfrm>
        </p:grpSpPr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A51B866A-08B9-407D-BC7A-59B3EB86A203}"/>
                </a:ext>
              </a:extLst>
            </p:cNvPr>
            <p:cNvSpPr/>
            <p:nvPr/>
          </p:nvSpPr>
          <p:spPr>
            <a:xfrm>
              <a:off x="5321767" y="2554209"/>
              <a:ext cx="958296" cy="1239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Related image">
              <a:extLst>
                <a:ext uri="{FF2B5EF4-FFF2-40B4-BE49-F238E27FC236}">
                  <a16:creationId xmlns="" xmlns:a16="http://schemas.microsoft.com/office/drawing/2014/main" id="{9E881B51-C314-45C2-B585-562A25DE0E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88" t="18945" r="65918" b="58125"/>
            <a:stretch/>
          </p:blipFill>
          <p:spPr bwMode="auto">
            <a:xfrm>
              <a:off x="5303074" y="2452636"/>
              <a:ext cx="1341481" cy="1809978"/>
            </a:xfrm>
            <a:prstGeom prst="roundRect">
              <a:avLst>
                <a:gd name="adj" fmla="val 5000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Related image">
              <a:extLst>
                <a:ext uri="{FF2B5EF4-FFF2-40B4-BE49-F238E27FC236}">
                  <a16:creationId xmlns="" xmlns:a16="http://schemas.microsoft.com/office/drawing/2014/main" id="{D1C98E1F-F7FC-40F1-8094-7A24480D45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8" t="36347" r="59832" b="56033"/>
            <a:stretch/>
          </p:blipFill>
          <p:spPr bwMode="auto">
            <a:xfrm>
              <a:off x="4871454" y="3779490"/>
              <a:ext cx="2204720" cy="601450"/>
            </a:xfrm>
            <a:prstGeom prst="roundRect">
              <a:avLst>
                <a:gd name="adj" fmla="val 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B94F823A-6EF4-4A23-94E2-F15639E097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63"/>
          <a:stretch/>
        </p:blipFill>
        <p:spPr>
          <a:xfrm>
            <a:off x="2834768" y="876648"/>
            <a:ext cx="915235" cy="980680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93911D95-A12D-4937-A8D9-0C88DDB41AC2}"/>
              </a:ext>
            </a:extLst>
          </p:cNvPr>
          <p:cNvSpPr/>
          <p:nvPr/>
        </p:nvSpPr>
        <p:spPr>
          <a:xfrm rot="2318905">
            <a:off x="3925400" y="934941"/>
            <a:ext cx="45719" cy="234070"/>
          </a:xfrm>
          <a:prstGeom prst="roundRect">
            <a:avLst>
              <a:gd name="adj" fmla="val 50000"/>
            </a:avLst>
          </a:prstGeom>
          <a:solidFill>
            <a:srgbClr val="FF0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B8424B3-EDBB-4D28-B762-6BE09B4ECCFA}"/>
              </a:ext>
            </a:extLst>
          </p:cNvPr>
          <p:cNvSpPr/>
          <p:nvPr/>
        </p:nvSpPr>
        <p:spPr>
          <a:xfrm rot="1497764">
            <a:off x="3678246" y="643953"/>
            <a:ext cx="45719" cy="234070"/>
          </a:xfrm>
          <a:prstGeom prst="roundRect">
            <a:avLst>
              <a:gd name="adj" fmla="val 50000"/>
            </a:avLst>
          </a:prstGeom>
          <a:solidFill>
            <a:srgbClr val="FF0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4B28BA31-C6AE-4AEE-8546-D6F944698960}"/>
              </a:ext>
            </a:extLst>
          </p:cNvPr>
          <p:cNvSpPr/>
          <p:nvPr/>
        </p:nvSpPr>
        <p:spPr>
          <a:xfrm>
            <a:off x="3249332" y="532884"/>
            <a:ext cx="45719" cy="234070"/>
          </a:xfrm>
          <a:prstGeom prst="roundRect">
            <a:avLst>
              <a:gd name="adj" fmla="val 50000"/>
            </a:avLst>
          </a:prstGeom>
          <a:solidFill>
            <a:srgbClr val="FF0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AD653535-71B2-47E1-8585-46B126031B26}"/>
              </a:ext>
            </a:extLst>
          </p:cNvPr>
          <p:cNvSpPr/>
          <p:nvPr/>
        </p:nvSpPr>
        <p:spPr>
          <a:xfrm rot="20271873">
            <a:off x="2863565" y="634647"/>
            <a:ext cx="45719" cy="234070"/>
          </a:xfrm>
          <a:prstGeom prst="roundRect">
            <a:avLst>
              <a:gd name="adj" fmla="val 50000"/>
            </a:avLst>
          </a:prstGeom>
          <a:solidFill>
            <a:srgbClr val="FF0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F848AC1D-3BB6-4880-B609-085DDBE11C64}"/>
              </a:ext>
            </a:extLst>
          </p:cNvPr>
          <p:cNvSpPr/>
          <p:nvPr/>
        </p:nvSpPr>
        <p:spPr>
          <a:xfrm rot="19417461">
            <a:off x="2619615" y="858657"/>
            <a:ext cx="45719" cy="234070"/>
          </a:xfrm>
          <a:prstGeom prst="roundRect">
            <a:avLst>
              <a:gd name="adj" fmla="val 50000"/>
            </a:avLst>
          </a:prstGeom>
          <a:solidFill>
            <a:srgbClr val="FF0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4" descr="Related image">
            <a:extLst>
              <a:ext uri="{FF2B5EF4-FFF2-40B4-BE49-F238E27FC236}">
                <a16:creationId xmlns="" xmlns:a16="http://schemas.microsoft.com/office/drawing/2014/main" id="{8ED1A1E9-E469-491A-88FE-017EE7EC3A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08" r="73047"/>
          <a:stretch/>
        </p:blipFill>
        <p:spPr bwMode="auto">
          <a:xfrm rot="3630297">
            <a:off x="5707469" y="4192744"/>
            <a:ext cx="568684" cy="60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Related image">
            <a:extLst>
              <a:ext uri="{FF2B5EF4-FFF2-40B4-BE49-F238E27FC236}">
                <a16:creationId xmlns="" xmlns:a16="http://schemas.microsoft.com/office/drawing/2014/main" id="{F8CB3A06-EA68-4CB1-AAFB-29D42AC9D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8" t="72706" r="51183" b="1"/>
          <a:stretch/>
        </p:blipFill>
        <p:spPr bwMode="auto">
          <a:xfrm rot="17927302">
            <a:off x="5181773" y="4080565"/>
            <a:ext cx="832333" cy="56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196637" y="3370554"/>
            <a:ext cx="2581174" cy="2769844"/>
            <a:chOff x="1196637" y="3370554"/>
            <a:chExt cx="2581174" cy="2769844"/>
          </a:xfrm>
        </p:grpSpPr>
        <p:pic>
          <p:nvPicPr>
            <p:cNvPr id="53" name="Picture 52">
              <a:extLst>
                <a:ext uri="{FF2B5EF4-FFF2-40B4-BE49-F238E27FC236}">
                  <a16:creationId xmlns="" xmlns:a16="http://schemas.microsoft.com/office/drawing/2014/main" id="{C1C477F4-C666-41B0-9486-FE617CEE8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6321" t="11246" b="7902"/>
            <a:stretch/>
          </p:blipFill>
          <p:spPr>
            <a:xfrm>
              <a:off x="1938850" y="3370554"/>
              <a:ext cx="1838961" cy="2769844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="" xmlns:a16="http://schemas.microsoft.com/office/drawing/2014/main" id="{9ED03EA8-EBB3-4AD5-B0FB-3B48A63C37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193" t="11246" r="69968" b="7902"/>
            <a:stretch/>
          </p:blipFill>
          <p:spPr>
            <a:xfrm>
              <a:off x="1196637" y="3370554"/>
              <a:ext cx="816678" cy="2769844"/>
            </a:xfrm>
            <a:prstGeom prst="rect">
              <a:avLst/>
            </a:prstGeom>
          </p:spPr>
        </p:pic>
      </p:grpSp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D86C6564-383D-44EF-9D39-98D02C48D583}"/>
              </a:ext>
            </a:extLst>
          </p:cNvPr>
          <p:cNvSpPr/>
          <p:nvPr/>
        </p:nvSpPr>
        <p:spPr>
          <a:xfrm>
            <a:off x="2017256" y="6152210"/>
            <a:ext cx="1140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Users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="" xmlns:a16="http://schemas.microsoft.com/office/drawing/2014/main" id="{A9D3D83F-F9CC-4378-8956-0A8D49E7FCF0}"/>
              </a:ext>
            </a:extLst>
          </p:cNvPr>
          <p:cNvSpPr/>
          <p:nvPr/>
        </p:nvSpPr>
        <p:spPr>
          <a:xfrm>
            <a:off x="6801168" y="6152210"/>
            <a:ext cx="17254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Dispatcher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5EAC7CB7-5AC9-4CFF-BAAE-A5E4F128FBF5}"/>
              </a:ext>
            </a:extLst>
          </p:cNvPr>
          <p:cNvGrpSpPr/>
          <p:nvPr/>
        </p:nvGrpSpPr>
        <p:grpSpPr>
          <a:xfrm rot="1305713">
            <a:off x="4778275" y="4065182"/>
            <a:ext cx="1247865" cy="709069"/>
            <a:chOff x="6959600" y="4572841"/>
            <a:chExt cx="3535274" cy="2008834"/>
          </a:xfrm>
        </p:grpSpPr>
        <p:pic>
          <p:nvPicPr>
            <p:cNvPr id="88" name="Picture 4" descr="Related image">
              <a:extLst>
                <a:ext uri="{FF2B5EF4-FFF2-40B4-BE49-F238E27FC236}">
                  <a16:creationId xmlns="" xmlns:a16="http://schemas.microsoft.com/office/drawing/2014/main" id="{280CCBDA-39E7-4EC2-9A7A-6716AE9E1A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42" t="70708"/>
            <a:stretch/>
          </p:blipFill>
          <p:spPr bwMode="auto">
            <a:xfrm>
              <a:off x="6959600" y="4572841"/>
              <a:ext cx="3535274" cy="2008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Rectangle 88">
              <a:extLst>
                <a:ext uri="{FF2B5EF4-FFF2-40B4-BE49-F238E27FC236}">
                  <a16:creationId xmlns="" xmlns:a16="http://schemas.microsoft.com/office/drawing/2014/main" id="{C0209524-E697-480D-8B03-C996C86B4A20}"/>
                </a:ext>
              </a:extLst>
            </p:cNvPr>
            <p:cNvSpPr/>
            <p:nvPr/>
          </p:nvSpPr>
          <p:spPr>
            <a:xfrm>
              <a:off x="9123680" y="5178334"/>
              <a:ext cx="1188720" cy="765266"/>
            </a:xfrm>
            <a:prstGeom prst="rect">
              <a:avLst/>
            </a:prstGeom>
            <a:solidFill>
              <a:srgbClr val="EBD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690336" y="3530079"/>
            <a:ext cx="1702163" cy="1085876"/>
            <a:chOff x="1690336" y="3530079"/>
            <a:chExt cx="1702163" cy="1085876"/>
          </a:xfrm>
        </p:grpSpPr>
        <p:grpSp>
          <p:nvGrpSpPr>
            <p:cNvPr id="46" name="Group 45">
              <a:extLst>
                <a:ext uri="{FF2B5EF4-FFF2-40B4-BE49-F238E27FC236}">
                  <a16:creationId xmlns="" xmlns:a16="http://schemas.microsoft.com/office/drawing/2014/main" id="{F2A35C5F-9884-4CF3-B233-BF02CD09E359}"/>
                </a:ext>
              </a:extLst>
            </p:cNvPr>
            <p:cNvGrpSpPr/>
            <p:nvPr/>
          </p:nvGrpSpPr>
          <p:grpSpPr>
            <a:xfrm rot="15917711">
              <a:off x="2874992" y="4098448"/>
              <a:ext cx="608449" cy="426565"/>
              <a:chOff x="6055206" y="495996"/>
              <a:chExt cx="6811029" cy="4775007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id="{1AAEDD58-B858-4A97-99D7-77431681455A}"/>
                  </a:ext>
                </a:extLst>
              </p:cNvPr>
              <p:cNvSpPr/>
              <p:nvPr/>
            </p:nvSpPr>
            <p:spPr>
              <a:xfrm>
                <a:off x="7183120" y="1798320"/>
                <a:ext cx="1940560" cy="16763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="" xmlns:a16="http://schemas.microsoft.com/office/drawing/2014/main" id="{78E180B8-48F8-4B47-BF83-68E6E226E1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325" b="33362"/>
              <a:stretch/>
            </p:blipFill>
            <p:spPr>
              <a:xfrm>
                <a:off x="6055206" y="495996"/>
                <a:ext cx="6811029" cy="4775007"/>
              </a:xfrm>
              <a:prstGeom prst="rect">
                <a:avLst/>
              </a:prstGeom>
            </p:spPr>
          </p:pic>
        </p:grpSp>
        <p:grpSp>
          <p:nvGrpSpPr>
            <p:cNvPr id="64" name="Group 63">
              <a:extLst>
                <a:ext uri="{FF2B5EF4-FFF2-40B4-BE49-F238E27FC236}">
                  <a16:creationId xmlns="" xmlns:a16="http://schemas.microsoft.com/office/drawing/2014/main" id="{C00FEB95-EAC5-4DB2-927E-7613F5BF6667}"/>
                </a:ext>
              </a:extLst>
            </p:cNvPr>
            <p:cNvGrpSpPr/>
            <p:nvPr/>
          </p:nvGrpSpPr>
          <p:grpSpPr>
            <a:xfrm rot="1305713">
              <a:off x="1690336" y="3530079"/>
              <a:ext cx="634363" cy="360462"/>
              <a:chOff x="6238276" y="3772402"/>
              <a:chExt cx="5236061" cy="2975266"/>
            </a:xfrm>
          </p:grpSpPr>
          <p:pic>
            <p:nvPicPr>
              <p:cNvPr id="65" name="Picture 4" descr="Related image">
                <a:extLst>
                  <a:ext uri="{FF2B5EF4-FFF2-40B4-BE49-F238E27FC236}">
                    <a16:creationId xmlns="" xmlns:a16="http://schemas.microsoft.com/office/drawing/2014/main" id="{1860E1C9-6494-4372-B7E2-D737ABDBD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42" t="70708"/>
              <a:stretch/>
            </p:blipFill>
            <p:spPr bwMode="auto">
              <a:xfrm>
                <a:off x="6238276" y="3772402"/>
                <a:ext cx="5236061" cy="29752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id="{6005E62B-30EB-4A6D-AE93-DC641C796769}"/>
                  </a:ext>
                </a:extLst>
              </p:cNvPr>
              <p:cNvSpPr/>
              <p:nvPr/>
            </p:nvSpPr>
            <p:spPr>
              <a:xfrm>
                <a:off x="9123680" y="5178334"/>
                <a:ext cx="1188720" cy="765266"/>
              </a:xfrm>
              <a:prstGeom prst="rect">
                <a:avLst/>
              </a:prstGeom>
              <a:solidFill>
                <a:srgbClr val="EBDB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D0F52CE4-C55F-4AED-BB7D-0A6884762766}"/>
              </a:ext>
            </a:extLst>
          </p:cNvPr>
          <p:cNvSpPr/>
          <p:nvPr/>
        </p:nvSpPr>
        <p:spPr>
          <a:xfrm rot="19715294">
            <a:off x="5772088" y="4587151"/>
            <a:ext cx="1499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IT Console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="" xmlns:a16="http://schemas.microsoft.com/office/drawing/2014/main" id="{756334FF-5612-495D-981E-61287019B980}"/>
              </a:ext>
            </a:extLst>
          </p:cNvPr>
          <p:cNvSpPr/>
          <p:nvPr/>
        </p:nvSpPr>
        <p:spPr>
          <a:xfrm>
            <a:off x="9401779" y="935994"/>
            <a:ext cx="20649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Thotsakan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E54178A4-B8F8-4A61-9E63-6F782E931724}"/>
              </a:ext>
            </a:extLst>
          </p:cNvPr>
          <p:cNvSpPr/>
          <p:nvPr/>
        </p:nvSpPr>
        <p:spPr>
          <a:xfrm>
            <a:off x="9401779" y="1726447"/>
            <a:ext cx="23455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Scrumblers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="" xmlns:a16="http://schemas.microsoft.com/office/drawing/2014/main" id="{6EC6CA97-21D7-438A-ABC7-E7F892830639}"/>
              </a:ext>
            </a:extLst>
          </p:cNvPr>
          <p:cNvSpPr/>
          <p:nvPr/>
        </p:nvSpPr>
        <p:spPr>
          <a:xfrm>
            <a:off x="9380587" y="2547090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Supernova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="" xmlns:a16="http://schemas.microsoft.com/office/drawing/2014/main" id="{982493E4-59AF-4488-90DC-246F5569EEE2}"/>
              </a:ext>
            </a:extLst>
          </p:cNvPr>
          <p:cNvSpPr/>
          <p:nvPr/>
        </p:nvSpPr>
        <p:spPr>
          <a:xfrm>
            <a:off x="9401779" y="3337543"/>
            <a:ext cx="14911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Polaris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="" xmlns:a16="http://schemas.microsoft.com/office/drawing/2014/main" id="{1BE6852F-DD1F-4406-803E-6EE7F3D2E694}"/>
              </a:ext>
            </a:extLst>
          </p:cNvPr>
          <p:cNvSpPr/>
          <p:nvPr/>
        </p:nvSpPr>
        <p:spPr>
          <a:xfrm rot="560961">
            <a:off x="1380823" y="1695044"/>
            <a:ext cx="1026160" cy="1819796"/>
          </a:xfrm>
          <a:custGeom>
            <a:avLst/>
            <a:gdLst>
              <a:gd name="connsiteX0" fmla="*/ 335280 w 1026160"/>
              <a:gd name="connsiteY0" fmla="*/ 1819796 h 1819796"/>
              <a:gd name="connsiteX1" fmla="*/ 284480 w 1026160"/>
              <a:gd name="connsiteY1" fmla="*/ 1809636 h 1819796"/>
              <a:gd name="connsiteX2" fmla="*/ 223520 w 1026160"/>
              <a:gd name="connsiteY2" fmla="*/ 1718196 h 1819796"/>
              <a:gd name="connsiteX3" fmla="*/ 152400 w 1026160"/>
              <a:gd name="connsiteY3" fmla="*/ 1657236 h 1819796"/>
              <a:gd name="connsiteX4" fmla="*/ 101600 w 1026160"/>
              <a:gd name="connsiteY4" fmla="*/ 1545476 h 1819796"/>
              <a:gd name="connsiteX5" fmla="*/ 81280 w 1026160"/>
              <a:gd name="connsiteY5" fmla="*/ 1514996 h 1819796"/>
              <a:gd name="connsiteX6" fmla="*/ 40640 w 1026160"/>
              <a:gd name="connsiteY6" fmla="*/ 1423556 h 1819796"/>
              <a:gd name="connsiteX7" fmla="*/ 30480 w 1026160"/>
              <a:gd name="connsiteY7" fmla="*/ 1382916 h 1819796"/>
              <a:gd name="connsiteX8" fmla="*/ 20320 w 1026160"/>
              <a:gd name="connsiteY8" fmla="*/ 1352436 h 1819796"/>
              <a:gd name="connsiteX9" fmla="*/ 0 w 1026160"/>
              <a:gd name="connsiteY9" fmla="*/ 1250836 h 1819796"/>
              <a:gd name="connsiteX10" fmla="*/ 20320 w 1026160"/>
              <a:gd name="connsiteY10" fmla="*/ 966356 h 1819796"/>
              <a:gd name="connsiteX11" fmla="*/ 40640 w 1026160"/>
              <a:gd name="connsiteY11" fmla="*/ 905396 h 1819796"/>
              <a:gd name="connsiteX12" fmla="*/ 71120 w 1026160"/>
              <a:gd name="connsiteY12" fmla="*/ 824116 h 1819796"/>
              <a:gd name="connsiteX13" fmla="*/ 111760 w 1026160"/>
              <a:gd name="connsiteY13" fmla="*/ 763156 h 1819796"/>
              <a:gd name="connsiteX14" fmla="*/ 152400 w 1026160"/>
              <a:gd name="connsiteY14" fmla="*/ 712356 h 1819796"/>
              <a:gd name="connsiteX15" fmla="*/ 172720 w 1026160"/>
              <a:gd name="connsiteY15" fmla="*/ 681876 h 1819796"/>
              <a:gd name="connsiteX16" fmla="*/ 203200 w 1026160"/>
              <a:gd name="connsiteY16" fmla="*/ 651396 h 1819796"/>
              <a:gd name="connsiteX17" fmla="*/ 264160 w 1026160"/>
              <a:gd name="connsiteY17" fmla="*/ 610756 h 1819796"/>
              <a:gd name="connsiteX18" fmla="*/ 294640 w 1026160"/>
              <a:gd name="connsiteY18" fmla="*/ 590436 h 1819796"/>
              <a:gd name="connsiteX19" fmla="*/ 335280 w 1026160"/>
              <a:gd name="connsiteY19" fmla="*/ 580276 h 1819796"/>
              <a:gd name="connsiteX20" fmla="*/ 386080 w 1026160"/>
              <a:gd name="connsiteY20" fmla="*/ 559956 h 1819796"/>
              <a:gd name="connsiteX21" fmla="*/ 447040 w 1026160"/>
              <a:gd name="connsiteY21" fmla="*/ 549796 h 1819796"/>
              <a:gd name="connsiteX22" fmla="*/ 640080 w 1026160"/>
              <a:gd name="connsiteY22" fmla="*/ 570116 h 1819796"/>
              <a:gd name="connsiteX23" fmla="*/ 680720 w 1026160"/>
              <a:gd name="connsiteY23" fmla="*/ 590436 h 1819796"/>
              <a:gd name="connsiteX24" fmla="*/ 731520 w 1026160"/>
              <a:gd name="connsiteY24" fmla="*/ 651396 h 1819796"/>
              <a:gd name="connsiteX25" fmla="*/ 751840 w 1026160"/>
              <a:gd name="connsiteY25" fmla="*/ 712356 h 1819796"/>
              <a:gd name="connsiteX26" fmla="*/ 741680 w 1026160"/>
              <a:gd name="connsiteY26" fmla="*/ 935876 h 1819796"/>
              <a:gd name="connsiteX27" fmla="*/ 721360 w 1026160"/>
              <a:gd name="connsiteY27" fmla="*/ 966356 h 1819796"/>
              <a:gd name="connsiteX28" fmla="*/ 701040 w 1026160"/>
              <a:gd name="connsiteY28" fmla="*/ 1006996 h 1819796"/>
              <a:gd name="connsiteX29" fmla="*/ 690880 w 1026160"/>
              <a:gd name="connsiteY29" fmla="*/ 1037476 h 1819796"/>
              <a:gd name="connsiteX30" fmla="*/ 629920 w 1026160"/>
              <a:gd name="connsiteY30" fmla="*/ 1088276 h 1819796"/>
              <a:gd name="connsiteX31" fmla="*/ 589280 w 1026160"/>
              <a:gd name="connsiteY31" fmla="*/ 1108596 h 1819796"/>
              <a:gd name="connsiteX32" fmla="*/ 528320 w 1026160"/>
              <a:gd name="connsiteY32" fmla="*/ 1118756 h 1819796"/>
              <a:gd name="connsiteX33" fmla="*/ 497840 w 1026160"/>
              <a:gd name="connsiteY33" fmla="*/ 1128916 h 1819796"/>
              <a:gd name="connsiteX34" fmla="*/ 294640 w 1026160"/>
              <a:gd name="connsiteY34" fmla="*/ 1118756 h 1819796"/>
              <a:gd name="connsiteX35" fmla="*/ 254000 w 1026160"/>
              <a:gd name="connsiteY35" fmla="*/ 1108596 h 1819796"/>
              <a:gd name="connsiteX36" fmla="*/ 223520 w 1026160"/>
              <a:gd name="connsiteY36" fmla="*/ 1078116 h 1819796"/>
              <a:gd name="connsiteX37" fmla="*/ 162560 w 1026160"/>
              <a:gd name="connsiteY37" fmla="*/ 996836 h 1819796"/>
              <a:gd name="connsiteX38" fmla="*/ 142240 w 1026160"/>
              <a:gd name="connsiteY38" fmla="*/ 966356 h 1819796"/>
              <a:gd name="connsiteX39" fmla="*/ 121920 w 1026160"/>
              <a:gd name="connsiteY39" fmla="*/ 915556 h 1819796"/>
              <a:gd name="connsiteX40" fmla="*/ 81280 w 1026160"/>
              <a:gd name="connsiteY40" fmla="*/ 854596 h 1819796"/>
              <a:gd name="connsiteX41" fmla="*/ 60960 w 1026160"/>
              <a:gd name="connsiteY41" fmla="*/ 783476 h 1819796"/>
              <a:gd name="connsiteX42" fmla="*/ 71120 w 1026160"/>
              <a:gd name="connsiteY42" fmla="*/ 529476 h 1819796"/>
              <a:gd name="connsiteX43" fmla="*/ 91440 w 1026160"/>
              <a:gd name="connsiteY43" fmla="*/ 498996 h 1819796"/>
              <a:gd name="connsiteX44" fmla="*/ 111760 w 1026160"/>
              <a:gd name="connsiteY44" fmla="*/ 458356 h 1819796"/>
              <a:gd name="connsiteX45" fmla="*/ 132080 w 1026160"/>
              <a:gd name="connsiteY45" fmla="*/ 427876 h 1819796"/>
              <a:gd name="connsiteX46" fmla="*/ 142240 w 1026160"/>
              <a:gd name="connsiteY46" fmla="*/ 397396 h 1819796"/>
              <a:gd name="connsiteX47" fmla="*/ 172720 w 1026160"/>
              <a:gd name="connsiteY47" fmla="*/ 366916 h 1819796"/>
              <a:gd name="connsiteX48" fmla="*/ 213360 w 1026160"/>
              <a:gd name="connsiteY48" fmla="*/ 316116 h 1819796"/>
              <a:gd name="connsiteX49" fmla="*/ 243840 w 1026160"/>
              <a:gd name="connsiteY49" fmla="*/ 285636 h 1819796"/>
              <a:gd name="connsiteX50" fmla="*/ 365760 w 1026160"/>
              <a:gd name="connsiteY50" fmla="*/ 194196 h 1819796"/>
              <a:gd name="connsiteX51" fmla="*/ 457200 w 1026160"/>
              <a:gd name="connsiteY51" fmla="*/ 133236 h 1819796"/>
              <a:gd name="connsiteX52" fmla="*/ 528320 w 1026160"/>
              <a:gd name="connsiteY52" fmla="*/ 92596 h 1819796"/>
              <a:gd name="connsiteX53" fmla="*/ 589280 w 1026160"/>
              <a:gd name="connsiteY53" fmla="*/ 72276 h 1819796"/>
              <a:gd name="connsiteX54" fmla="*/ 690880 w 1026160"/>
              <a:gd name="connsiteY54" fmla="*/ 31636 h 1819796"/>
              <a:gd name="connsiteX55" fmla="*/ 762000 w 1026160"/>
              <a:gd name="connsiteY55" fmla="*/ 11316 h 1819796"/>
              <a:gd name="connsiteX56" fmla="*/ 822960 w 1026160"/>
              <a:gd name="connsiteY56" fmla="*/ 1156 h 1819796"/>
              <a:gd name="connsiteX57" fmla="*/ 1026160 w 1026160"/>
              <a:gd name="connsiteY57" fmla="*/ 1156 h 181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26160" h="1819796">
                <a:moveTo>
                  <a:pt x="335280" y="1819796"/>
                </a:moveTo>
                <a:cubicBezTo>
                  <a:pt x="318347" y="1816409"/>
                  <a:pt x="298111" y="1820238"/>
                  <a:pt x="284480" y="1809636"/>
                </a:cubicBezTo>
                <a:cubicBezTo>
                  <a:pt x="238760" y="1774076"/>
                  <a:pt x="256540" y="1751216"/>
                  <a:pt x="223520" y="1718196"/>
                </a:cubicBezTo>
                <a:cubicBezTo>
                  <a:pt x="181066" y="1675742"/>
                  <a:pt x="204535" y="1696337"/>
                  <a:pt x="152400" y="1657236"/>
                </a:cubicBezTo>
                <a:cubicBezTo>
                  <a:pt x="138015" y="1614081"/>
                  <a:pt x="131886" y="1590905"/>
                  <a:pt x="101600" y="1545476"/>
                </a:cubicBezTo>
                <a:cubicBezTo>
                  <a:pt x="94827" y="1535316"/>
                  <a:pt x="86239" y="1526154"/>
                  <a:pt x="81280" y="1514996"/>
                </a:cubicBezTo>
                <a:cubicBezTo>
                  <a:pt x="32917" y="1406180"/>
                  <a:pt x="86627" y="1492536"/>
                  <a:pt x="40640" y="1423556"/>
                </a:cubicBezTo>
                <a:cubicBezTo>
                  <a:pt x="37253" y="1410009"/>
                  <a:pt x="34316" y="1396342"/>
                  <a:pt x="30480" y="1382916"/>
                </a:cubicBezTo>
                <a:cubicBezTo>
                  <a:pt x="27538" y="1372618"/>
                  <a:pt x="22420" y="1362938"/>
                  <a:pt x="20320" y="1352436"/>
                </a:cubicBezTo>
                <a:cubicBezTo>
                  <a:pt x="-3029" y="1235690"/>
                  <a:pt x="22954" y="1319698"/>
                  <a:pt x="0" y="1250836"/>
                </a:cubicBezTo>
                <a:cubicBezTo>
                  <a:pt x="2076" y="1205170"/>
                  <a:pt x="390" y="1046077"/>
                  <a:pt x="20320" y="966356"/>
                </a:cubicBezTo>
                <a:cubicBezTo>
                  <a:pt x="25515" y="945576"/>
                  <a:pt x="35445" y="926176"/>
                  <a:pt x="40640" y="905396"/>
                </a:cubicBezTo>
                <a:cubicBezTo>
                  <a:pt x="50975" y="864058"/>
                  <a:pt x="48350" y="862066"/>
                  <a:pt x="71120" y="824116"/>
                </a:cubicBezTo>
                <a:cubicBezTo>
                  <a:pt x="83685" y="803175"/>
                  <a:pt x="111760" y="763156"/>
                  <a:pt x="111760" y="763156"/>
                </a:cubicBezTo>
                <a:cubicBezTo>
                  <a:pt x="132832" y="678869"/>
                  <a:pt x="102296" y="752439"/>
                  <a:pt x="152400" y="712356"/>
                </a:cubicBezTo>
                <a:cubicBezTo>
                  <a:pt x="161935" y="704728"/>
                  <a:pt x="164903" y="691257"/>
                  <a:pt x="172720" y="681876"/>
                </a:cubicBezTo>
                <a:cubicBezTo>
                  <a:pt x="181918" y="670838"/>
                  <a:pt x="191858" y="660217"/>
                  <a:pt x="203200" y="651396"/>
                </a:cubicBezTo>
                <a:cubicBezTo>
                  <a:pt x="222477" y="636403"/>
                  <a:pt x="243840" y="624303"/>
                  <a:pt x="264160" y="610756"/>
                </a:cubicBezTo>
                <a:cubicBezTo>
                  <a:pt x="274320" y="603983"/>
                  <a:pt x="282794" y="593398"/>
                  <a:pt x="294640" y="590436"/>
                </a:cubicBezTo>
                <a:cubicBezTo>
                  <a:pt x="308187" y="587049"/>
                  <a:pt x="322033" y="584692"/>
                  <a:pt x="335280" y="580276"/>
                </a:cubicBezTo>
                <a:cubicBezTo>
                  <a:pt x="352582" y="574509"/>
                  <a:pt x="368485" y="564755"/>
                  <a:pt x="386080" y="559956"/>
                </a:cubicBezTo>
                <a:cubicBezTo>
                  <a:pt x="405954" y="554536"/>
                  <a:pt x="426720" y="553183"/>
                  <a:pt x="447040" y="549796"/>
                </a:cubicBezTo>
                <a:cubicBezTo>
                  <a:pt x="512157" y="553866"/>
                  <a:pt x="579423" y="544120"/>
                  <a:pt x="640080" y="570116"/>
                </a:cubicBezTo>
                <a:cubicBezTo>
                  <a:pt x="654001" y="576082"/>
                  <a:pt x="668395" y="581633"/>
                  <a:pt x="680720" y="590436"/>
                </a:cubicBezTo>
                <a:cubicBezTo>
                  <a:pt x="696300" y="601564"/>
                  <a:pt x="723230" y="632744"/>
                  <a:pt x="731520" y="651396"/>
                </a:cubicBezTo>
                <a:cubicBezTo>
                  <a:pt x="740219" y="670969"/>
                  <a:pt x="751840" y="712356"/>
                  <a:pt x="751840" y="712356"/>
                </a:cubicBezTo>
                <a:cubicBezTo>
                  <a:pt x="748453" y="786863"/>
                  <a:pt x="750566" y="861824"/>
                  <a:pt x="741680" y="935876"/>
                </a:cubicBezTo>
                <a:cubicBezTo>
                  <a:pt x="740225" y="948000"/>
                  <a:pt x="727418" y="955754"/>
                  <a:pt x="721360" y="966356"/>
                </a:cubicBezTo>
                <a:cubicBezTo>
                  <a:pt x="713846" y="979506"/>
                  <a:pt x="707006" y="993075"/>
                  <a:pt x="701040" y="1006996"/>
                </a:cubicBezTo>
                <a:cubicBezTo>
                  <a:pt x="696821" y="1016840"/>
                  <a:pt x="696821" y="1028565"/>
                  <a:pt x="690880" y="1037476"/>
                </a:cubicBezTo>
                <a:cubicBezTo>
                  <a:pt x="677949" y="1056873"/>
                  <a:pt x="650104" y="1076742"/>
                  <a:pt x="629920" y="1088276"/>
                </a:cubicBezTo>
                <a:cubicBezTo>
                  <a:pt x="616770" y="1095790"/>
                  <a:pt x="603787" y="1104244"/>
                  <a:pt x="589280" y="1108596"/>
                </a:cubicBezTo>
                <a:cubicBezTo>
                  <a:pt x="569549" y="1114515"/>
                  <a:pt x="548430" y="1114287"/>
                  <a:pt x="528320" y="1118756"/>
                </a:cubicBezTo>
                <a:cubicBezTo>
                  <a:pt x="517865" y="1121079"/>
                  <a:pt x="508000" y="1125529"/>
                  <a:pt x="497840" y="1128916"/>
                </a:cubicBezTo>
                <a:cubicBezTo>
                  <a:pt x="430107" y="1125529"/>
                  <a:pt x="362224" y="1124388"/>
                  <a:pt x="294640" y="1118756"/>
                </a:cubicBezTo>
                <a:cubicBezTo>
                  <a:pt x="280725" y="1117596"/>
                  <a:pt x="266124" y="1115524"/>
                  <a:pt x="254000" y="1108596"/>
                </a:cubicBezTo>
                <a:cubicBezTo>
                  <a:pt x="241525" y="1101467"/>
                  <a:pt x="232619" y="1089237"/>
                  <a:pt x="223520" y="1078116"/>
                </a:cubicBezTo>
                <a:cubicBezTo>
                  <a:pt x="202074" y="1051905"/>
                  <a:pt x="181346" y="1025015"/>
                  <a:pt x="162560" y="996836"/>
                </a:cubicBezTo>
                <a:cubicBezTo>
                  <a:pt x="155787" y="986676"/>
                  <a:pt x="147701" y="977278"/>
                  <a:pt x="142240" y="966356"/>
                </a:cubicBezTo>
                <a:cubicBezTo>
                  <a:pt x="134084" y="950044"/>
                  <a:pt x="130653" y="931567"/>
                  <a:pt x="121920" y="915556"/>
                </a:cubicBezTo>
                <a:cubicBezTo>
                  <a:pt x="110226" y="894116"/>
                  <a:pt x="89003" y="877764"/>
                  <a:pt x="81280" y="854596"/>
                </a:cubicBezTo>
                <a:cubicBezTo>
                  <a:pt x="66704" y="810869"/>
                  <a:pt x="73717" y="834506"/>
                  <a:pt x="60960" y="783476"/>
                </a:cubicBezTo>
                <a:cubicBezTo>
                  <a:pt x="64347" y="698809"/>
                  <a:pt x="62093" y="613728"/>
                  <a:pt x="71120" y="529476"/>
                </a:cubicBezTo>
                <a:cubicBezTo>
                  <a:pt x="72421" y="517335"/>
                  <a:pt x="85382" y="509598"/>
                  <a:pt x="91440" y="498996"/>
                </a:cubicBezTo>
                <a:cubicBezTo>
                  <a:pt x="98954" y="485846"/>
                  <a:pt x="104246" y="471506"/>
                  <a:pt x="111760" y="458356"/>
                </a:cubicBezTo>
                <a:cubicBezTo>
                  <a:pt x="117818" y="447754"/>
                  <a:pt x="126619" y="438798"/>
                  <a:pt x="132080" y="427876"/>
                </a:cubicBezTo>
                <a:cubicBezTo>
                  <a:pt x="136869" y="418297"/>
                  <a:pt x="136299" y="406307"/>
                  <a:pt x="142240" y="397396"/>
                </a:cubicBezTo>
                <a:cubicBezTo>
                  <a:pt x="150210" y="385441"/>
                  <a:pt x="163258" y="377729"/>
                  <a:pt x="172720" y="366916"/>
                </a:cubicBezTo>
                <a:cubicBezTo>
                  <a:pt x="187000" y="350596"/>
                  <a:pt x="199080" y="332436"/>
                  <a:pt x="213360" y="316116"/>
                </a:cubicBezTo>
                <a:cubicBezTo>
                  <a:pt x="222822" y="305303"/>
                  <a:pt x="234642" y="296674"/>
                  <a:pt x="243840" y="285636"/>
                </a:cubicBezTo>
                <a:cubicBezTo>
                  <a:pt x="314152" y="201261"/>
                  <a:pt x="162852" y="329468"/>
                  <a:pt x="365760" y="194196"/>
                </a:cubicBezTo>
                <a:lnTo>
                  <a:pt x="457200" y="133236"/>
                </a:lnTo>
                <a:cubicBezTo>
                  <a:pt x="484693" y="114907"/>
                  <a:pt x="496094" y="105486"/>
                  <a:pt x="528320" y="92596"/>
                </a:cubicBezTo>
                <a:cubicBezTo>
                  <a:pt x="548207" y="84641"/>
                  <a:pt x="570122" y="81855"/>
                  <a:pt x="589280" y="72276"/>
                </a:cubicBezTo>
                <a:cubicBezTo>
                  <a:pt x="649078" y="42377"/>
                  <a:pt x="615552" y="56745"/>
                  <a:pt x="690880" y="31636"/>
                </a:cubicBezTo>
                <a:cubicBezTo>
                  <a:pt x="719930" y="21953"/>
                  <a:pt x="730106" y="17695"/>
                  <a:pt x="762000" y="11316"/>
                </a:cubicBezTo>
                <a:cubicBezTo>
                  <a:pt x="782200" y="7276"/>
                  <a:pt x="802375" y="1948"/>
                  <a:pt x="822960" y="1156"/>
                </a:cubicBezTo>
                <a:cubicBezTo>
                  <a:pt x="890643" y="-1447"/>
                  <a:pt x="958427" y="1156"/>
                  <a:pt x="1026160" y="1156"/>
                </a:cubicBezTo>
              </a:path>
            </a:pathLst>
          </a:custGeom>
          <a:noFill/>
          <a:ln w="57150"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7213244" y="3296274"/>
            <a:ext cx="939514" cy="2966594"/>
            <a:chOff x="7345124" y="3171048"/>
            <a:chExt cx="939514" cy="2966594"/>
          </a:xfrm>
        </p:grpSpPr>
        <p:pic>
          <p:nvPicPr>
            <p:cNvPr id="83" name="Picture 82">
              <a:extLst>
                <a:ext uri="{FF2B5EF4-FFF2-40B4-BE49-F238E27FC236}">
                  <a16:creationId xmlns="" xmlns:a16="http://schemas.microsoft.com/office/drawing/2014/main" id="{32EE7C7E-9B93-41E4-96C6-E7580CD0BE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8702" t="11246" r="53260" b="7902"/>
            <a:stretch/>
          </p:blipFill>
          <p:spPr>
            <a:xfrm flipH="1">
              <a:off x="7345124" y="3171048"/>
              <a:ext cx="669660" cy="2966594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="" xmlns:a16="http://schemas.microsoft.com/office/drawing/2014/main" id="{5EAC7CB7-5AC9-4CFF-BAAE-A5E4F128FBF5}"/>
                </a:ext>
              </a:extLst>
            </p:cNvPr>
            <p:cNvGrpSpPr/>
            <p:nvPr/>
          </p:nvGrpSpPr>
          <p:grpSpPr>
            <a:xfrm rot="1305713">
              <a:off x="7347244" y="4728483"/>
              <a:ext cx="937394" cy="501218"/>
              <a:chOff x="6959600" y="4572841"/>
              <a:chExt cx="3535274" cy="2008834"/>
            </a:xfrm>
          </p:grpSpPr>
          <p:pic>
            <p:nvPicPr>
              <p:cNvPr id="47" name="Picture 4" descr="Related image">
                <a:extLst>
                  <a:ext uri="{FF2B5EF4-FFF2-40B4-BE49-F238E27FC236}">
                    <a16:creationId xmlns="" xmlns:a16="http://schemas.microsoft.com/office/drawing/2014/main" id="{280CCBDA-39E7-4EC2-9A7A-6716AE9E1A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42" t="70708"/>
              <a:stretch/>
            </p:blipFill>
            <p:spPr bwMode="auto">
              <a:xfrm>
                <a:off x="6959600" y="4572841"/>
                <a:ext cx="3535274" cy="2008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Rectangle 47">
                <a:extLst>
                  <a:ext uri="{FF2B5EF4-FFF2-40B4-BE49-F238E27FC236}">
                    <a16:creationId xmlns="" xmlns:a16="http://schemas.microsoft.com/office/drawing/2014/main" id="{C0209524-E697-480D-8B03-C996C86B4A20}"/>
                  </a:ext>
                </a:extLst>
              </p:cNvPr>
              <p:cNvSpPr/>
              <p:nvPr/>
            </p:nvSpPr>
            <p:spPr>
              <a:xfrm>
                <a:off x="9123680" y="5178334"/>
                <a:ext cx="1188720" cy="765266"/>
              </a:xfrm>
              <a:prstGeom prst="rect">
                <a:avLst/>
              </a:prstGeom>
              <a:solidFill>
                <a:srgbClr val="EBDB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Freeform 5"/>
          <p:cNvSpPr/>
          <p:nvPr/>
        </p:nvSpPr>
        <p:spPr>
          <a:xfrm>
            <a:off x="6341660" y="1701421"/>
            <a:ext cx="2815988" cy="1510352"/>
          </a:xfrm>
          <a:custGeom>
            <a:avLst/>
            <a:gdLst>
              <a:gd name="connsiteX0" fmla="*/ 0 w 2815988"/>
              <a:gd name="connsiteY0" fmla="*/ 1510352 h 1510352"/>
              <a:gd name="connsiteX1" fmla="*/ 1201003 w 2815988"/>
              <a:gd name="connsiteY1" fmla="*/ 400334 h 1510352"/>
              <a:gd name="connsiteX2" fmla="*/ 2815988 w 2815988"/>
              <a:gd name="connsiteY2" fmla="*/ 0 h 151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5988" h="1510352">
                <a:moveTo>
                  <a:pt x="0" y="1510352"/>
                </a:moveTo>
                <a:cubicBezTo>
                  <a:pt x="365836" y="1081205"/>
                  <a:pt x="731672" y="652059"/>
                  <a:pt x="1201003" y="400334"/>
                </a:cubicBezTo>
                <a:cubicBezTo>
                  <a:pt x="1670334" y="148609"/>
                  <a:pt x="2243161" y="74304"/>
                  <a:pt x="2815988" y="0"/>
                </a:cubicBezTo>
              </a:path>
            </a:pathLst>
          </a:custGeom>
          <a:noFill/>
          <a:ln w="66675"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 rot="4028271">
            <a:off x="3824829" y="2072847"/>
            <a:ext cx="2157695" cy="966578"/>
          </a:xfrm>
          <a:custGeom>
            <a:avLst/>
            <a:gdLst>
              <a:gd name="connsiteX0" fmla="*/ 0 w 2815988"/>
              <a:gd name="connsiteY0" fmla="*/ 1510352 h 1510352"/>
              <a:gd name="connsiteX1" fmla="*/ 1201003 w 2815988"/>
              <a:gd name="connsiteY1" fmla="*/ 400334 h 1510352"/>
              <a:gd name="connsiteX2" fmla="*/ 2815988 w 2815988"/>
              <a:gd name="connsiteY2" fmla="*/ 0 h 151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5988" h="1510352">
                <a:moveTo>
                  <a:pt x="0" y="1510352"/>
                </a:moveTo>
                <a:cubicBezTo>
                  <a:pt x="365836" y="1081205"/>
                  <a:pt x="731672" y="652059"/>
                  <a:pt x="1201003" y="400334"/>
                </a:cubicBezTo>
                <a:cubicBezTo>
                  <a:pt x="1670334" y="148609"/>
                  <a:pt x="2243161" y="74304"/>
                  <a:pt x="2815988" y="0"/>
                </a:cubicBezTo>
              </a:path>
            </a:pathLst>
          </a:custGeom>
          <a:noFill/>
          <a:ln w="66675"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2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10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79" grpId="0" animBg="1"/>
      <p:bldP spid="6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B1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F5D0F734-8D13-4321-BB96-1191387F8EE5}"/>
              </a:ext>
            </a:extLst>
          </p:cNvPr>
          <p:cNvSpPr/>
          <p:nvPr/>
        </p:nvSpPr>
        <p:spPr>
          <a:xfrm>
            <a:off x="2174484" y="2781127"/>
            <a:ext cx="82702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Why tickets are important?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14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C6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734CF53-0BE0-43A7-A70E-B2187AD32960}"/>
              </a:ext>
            </a:extLst>
          </p:cNvPr>
          <p:cNvSpPr/>
          <p:nvPr/>
        </p:nvSpPr>
        <p:spPr>
          <a:xfrm>
            <a:off x="397949" y="73842"/>
            <a:ext cx="22012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Ticket</a:t>
            </a:r>
            <a:endParaRPr lang="en-US" sz="6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837376" y="2155676"/>
            <a:ext cx="3079119" cy="1889804"/>
            <a:chOff x="6295384" y="1710613"/>
            <a:chExt cx="3079119" cy="1889804"/>
          </a:xfrm>
        </p:grpSpPr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8F558CE5-EF6C-47C7-A728-060D25DACE7C}"/>
                </a:ext>
              </a:extLst>
            </p:cNvPr>
            <p:cNvSpPr/>
            <p:nvPr/>
          </p:nvSpPr>
          <p:spPr>
            <a:xfrm rot="21067815">
              <a:off x="6633708" y="2247103"/>
              <a:ext cx="1314921" cy="938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A705100E-D0F2-4ABF-BB90-7136293F7A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553" b="33362"/>
            <a:stretch/>
          </p:blipFill>
          <p:spPr>
            <a:xfrm rot="21067815">
              <a:off x="6295384" y="1710613"/>
              <a:ext cx="3079119" cy="1889804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DA3491F5-BE83-455E-87BA-A297032407E5}"/>
              </a:ext>
            </a:extLst>
          </p:cNvPr>
          <p:cNvSpPr/>
          <p:nvPr/>
        </p:nvSpPr>
        <p:spPr>
          <a:xfrm>
            <a:off x="-8624" y="281595"/>
            <a:ext cx="132080" cy="78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329429" y="1709342"/>
            <a:ext cx="7995583" cy="5148658"/>
            <a:chOff x="2477045" y="1712760"/>
            <a:chExt cx="7995583" cy="514865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5012" y="1712760"/>
              <a:ext cx="7822281" cy="4978829"/>
            </a:xfrm>
            <a:prstGeom prst="rect">
              <a:avLst/>
            </a:prstGeom>
            <a:ln>
              <a:noFill/>
            </a:ln>
          </p:spPr>
        </p:pic>
        <p:sp>
          <p:nvSpPr>
            <p:cNvPr id="25" name="Isosceles Triangle 24"/>
            <p:cNvSpPr/>
            <p:nvPr/>
          </p:nvSpPr>
          <p:spPr>
            <a:xfrm>
              <a:off x="5695273" y="5017596"/>
              <a:ext cx="4777355" cy="1843822"/>
            </a:xfrm>
            <a:prstGeom prst="triangle">
              <a:avLst>
                <a:gd name="adj" fmla="val 100000"/>
              </a:avLst>
            </a:prstGeom>
            <a:solidFill>
              <a:srgbClr val="EBD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/>
            <p:cNvSpPr/>
            <p:nvPr/>
          </p:nvSpPr>
          <p:spPr>
            <a:xfrm flipH="1">
              <a:off x="2477045" y="5467834"/>
              <a:ext cx="4125630" cy="1393584"/>
            </a:xfrm>
            <a:prstGeom prst="triangle">
              <a:avLst>
                <a:gd name="adj" fmla="val 100000"/>
              </a:avLst>
            </a:prstGeom>
            <a:solidFill>
              <a:srgbClr val="EBD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: Shape 78">
            <a:extLst>
              <a:ext uri="{FF2B5EF4-FFF2-40B4-BE49-F238E27FC236}">
                <a16:creationId xmlns="" xmlns:a16="http://schemas.microsoft.com/office/drawing/2014/main" id="{1BE6852F-DD1F-4406-803E-6EE7F3D2E694}"/>
              </a:ext>
            </a:extLst>
          </p:cNvPr>
          <p:cNvSpPr/>
          <p:nvPr/>
        </p:nvSpPr>
        <p:spPr>
          <a:xfrm rot="2239359">
            <a:off x="9259385" y="1637958"/>
            <a:ext cx="774279" cy="1393843"/>
          </a:xfrm>
          <a:custGeom>
            <a:avLst/>
            <a:gdLst>
              <a:gd name="connsiteX0" fmla="*/ 335280 w 1026160"/>
              <a:gd name="connsiteY0" fmla="*/ 1819796 h 1819796"/>
              <a:gd name="connsiteX1" fmla="*/ 284480 w 1026160"/>
              <a:gd name="connsiteY1" fmla="*/ 1809636 h 1819796"/>
              <a:gd name="connsiteX2" fmla="*/ 223520 w 1026160"/>
              <a:gd name="connsiteY2" fmla="*/ 1718196 h 1819796"/>
              <a:gd name="connsiteX3" fmla="*/ 152400 w 1026160"/>
              <a:gd name="connsiteY3" fmla="*/ 1657236 h 1819796"/>
              <a:gd name="connsiteX4" fmla="*/ 101600 w 1026160"/>
              <a:gd name="connsiteY4" fmla="*/ 1545476 h 1819796"/>
              <a:gd name="connsiteX5" fmla="*/ 81280 w 1026160"/>
              <a:gd name="connsiteY5" fmla="*/ 1514996 h 1819796"/>
              <a:gd name="connsiteX6" fmla="*/ 40640 w 1026160"/>
              <a:gd name="connsiteY6" fmla="*/ 1423556 h 1819796"/>
              <a:gd name="connsiteX7" fmla="*/ 30480 w 1026160"/>
              <a:gd name="connsiteY7" fmla="*/ 1382916 h 1819796"/>
              <a:gd name="connsiteX8" fmla="*/ 20320 w 1026160"/>
              <a:gd name="connsiteY8" fmla="*/ 1352436 h 1819796"/>
              <a:gd name="connsiteX9" fmla="*/ 0 w 1026160"/>
              <a:gd name="connsiteY9" fmla="*/ 1250836 h 1819796"/>
              <a:gd name="connsiteX10" fmla="*/ 20320 w 1026160"/>
              <a:gd name="connsiteY10" fmla="*/ 966356 h 1819796"/>
              <a:gd name="connsiteX11" fmla="*/ 40640 w 1026160"/>
              <a:gd name="connsiteY11" fmla="*/ 905396 h 1819796"/>
              <a:gd name="connsiteX12" fmla="*/ 71120 w 1026160"/>
              <a:gd name="connsiteY12" fmla="*/ 824116 h 1819796"/>
              <a:gd name="connsiteX13" fmla="*/ 111760 w 1026160"/>
              <a:gd name="connsiteY13" fmla="*/ 763156 h 1819796"/>
              <a:gd name="connsiteX14" fmla="*/ 152400 w 1026160"/>
              <a:gd name="connsiteY14" fmla="*/ 712356 h 1819796"/>
              <a:gd name="connsiteX15" fmla="*/ 172720 w 1026160"/>
              <a:gd name="connsiteY15" fmla="*/ 681876 h 1819796"/>
              <a:gd name="connsiteX16" fmla="*/ 203200 w 1026160"/>
              <a:gd name="connsiteY16" fmla="*/ 651396 h 1819796"/>
              <a:gd name="connsiteX17" fmla="*/ 264160 w 1026160"/>
              <a:gd name="connsiteY17" fmla="*/ 610756 h 1819796"/>
              <a:gd name="connsiteX18" fmla="*/ 294640 w 1026160"/>
              <a:gd name="connsiteY18" fmla="*/ 590436 h 1819796"/>
              <a:gd name="connsiteX19" fmla="*/ 335280 w 1026160"/>
              <a:gd name="connsiteY19" fmla="*/ 580276 h 1819796"/>
              <a:gd name="connsiteX20" fmla="*/ 386080 w 1026160"/>
              <a:gd name="connsiteY20" fmla="*/ 559956 h 1819796"/>
              <a:gd name="connsiteX21" fmla="*/ 447040 w 1026160"/>
              <a:gd name="connsiteY21" fmla="*/ 549796 h 1819796"/>
              <a:gd name="connsiteX22" fmla="*/ 640080 w 1026160"/>
              <a:gd name="connsiteY22" fmla="*/ 570116 h 1819796"/>
              <a:gd name="connsiteX23" fmla="*/ 680720 w 1026160"/>
              <a:gd name="connsiteY23" fmla="*/ 590436 h 1819796"/>
              <a:gd name="connsiteX24" fmla="*/ 731520 w 1026160"/>
              <a:gd name="connsiteY24" fmla="*/ 651396 h 1819796"/>
              <a:gd name="connsiteX25" fmla="*/ 751840 w 1026160"/>
              <a:gd name="connsiteY25" fmla="*/ 712356 h 1819796"/>
              <a:gd name="connsiteX26" fmla="*/ 741680 w 1026160"/>
              <a:gd name="connsiteY26" fmla="*/ 935876 h 1819796"/>
              <a:gd name="connsiteX27" fmla="*/ 721360 w 1026160"/>
              <a:gd name="connsiteY27" fmla="*/ 966356 h 1819796"/>
              <a:gd name="connsiteX28" fmla="*/ 701040 w 1026160"/>
              <a:gd name="connsiteY28" fmla="*/ 1006996 h 1819796"/>
              <a:gd name="connsiteX29" fmla="*/ 690880 w 1026160"/>
              <a:gd name="connsiteY29" fmla="*/ 1037476 h 1819796"/>
              <a:gd name="connsiteX30" fmla="*/ 629920 w 1026160"/>
              <a:gd name="connsiteY30" fmla="*/ 1088276 h 1819796"/>
              <a:gd name="connsiteX31" fmla="*/ 589280 w 1026160"/>
              <a:gd name="connsiteY31" fmla="*/ 1108596 h 1819796"/>
              <a:gd name="connsiteX32" fmla="*/ 528320 w 1026160"/>
              <a:gd name="connsiteY32" fmla="*/ 1118756 h 1819796"/>
              <a:gd name="connsiteX33" fmla="*/ 497840 w 1026160"/>
              <a:gd name="connsiteY33" fmla="*/ 1128916 h 1819796"/>
              <a:gd name="connsiteX34" fmla="*/ 294640 w 1026160"/>
              <a:gd name="connsiteY34" fmla="*/ 1118756 h 1819796"/>
              <a:gd name="connsiteX35" fmla="*/ 254000 w 1026160"/>
              <a:gd name="connsiteY35" fmla="*/ 1108596 h 1819796"/>
              <a:gd name="connsiteX36" fmla="*/ 223520 w 1026160"/>
              <a:gd name="connsiteY36" fmla="*/ 1078116 h 1819796"/>
              <a:gd name="connsiteX37" fmla="*/ 162560 w 1026160"/>
              <a:gd name="connsiteY37" fmla="*/ 996836 h 1819796"/>
              <a:gd name="connsiteX38" fmla="*/ 142240 w 1026160"/>
              <a:gd name="connsiteY38" fmla="*/ 966356 h 1819796"/>
              <a:gd name="connsiteX39" fmla="*/ 121920 w 1026160"/>
              <a:gd name="connsiteY39" fmla="*/ 915556 h 1819796"/>
              <a:gd name="connsiteX40" fmla="*/ 81280 w 1026160"/>
              <a:gd name="connsiteY40" fmla="*/ 854596 h 1819796"/>
              <a:gd name="connsiteX41" fmla="*/ 60960 w 1026160"/>
              <a:gd name="connsiteY41" fmla="*/ 783476 h 1819796"/>
              <a:gd name="connsiteX42" fmla="*/ 71120 w 1026160"/>
              <a:gd name="connsiteY42" fmla="*/ 529476 h 1819796"/>
              <a:gd name="connsiteX43" fmla="*/ 91440 w 1026160"/>
              <a:gd name="connsiteY43" fmla="*/ 498996 h 1819796"/>
              <a:gd name="connsiteX44" fmla="*/ 111760 w 1026160"/>
              <a:gd name="connsiteY44" fmla="*/ 458356 h 1819796"/>
              <a:gd name="connsiteX45" fmla="*/ 132080 w 1026160"/>
              <a:gd name="connsiteY45" fmla="*/ 427876 h 1819796"/>
              <a:gd name="connsiteX46" fmla="*/ 142240 w 1026160"/>
              <a:gd name="connsiteY46" fmla="*/ 397396 h 1819796"/>
              <a:gd name="connsiteX47" fmla="*/ 172720 w 1026160"/>
              <a:gd name="connsiteY47" fmla="*/ 366916 h 1819796"/>
              <a:gd name="connsiteX48" fmla="*/ 213360 w 1026160"/>
              <a:gd name="connsiteY48" fmla="*/ 316116 h 1819796"/>
              <a:gd name="connsiteX49" fmla="*/ 243840 w 1026160"/>
              <a:gd name="connsiteY49" fmla="*/ 285636 h 1819796"/>
              <a:gd name="connsiteX50" fmla="*/ 365760 w 1026160"/>
              <a:gd name="connsiteY50" fmla="*/ 194196 h 1819796"/>
              <a:gd name="connsiteX51" fmla="*/ 457200 w 1026160"/>
              <a:gd name="connsiteY51" fmla="*/ 133236 h 1819796"/>
              <a:gd name="connsiteX52" fmla="*/ 528320 w 1026160"/>
              <a:gd name="connsiteY52" fmla="*/ 92596 h 1819796"/>
              <a:gd name="connsiteX53" fmla="*/ 589280 w 1026160"/>
              <a:gd name="connsiteY53" fmla="*/ 72276 h 1819796"/>
              <a:gd name="connsiteX54" fmla="*/ 690880 w 1026160"/>
              <a:gd name="connsiteY54" fmla="*/ 31636 h 1819796"/>
              <a:gd name="connsiteX55" fmla="*/ 762000 w 1026160"/>
              <a:gd name="connsiteY55" fmla="*/ 11316 h 1819796"/>
              <a:gd name="connsiteX56" fmla="*/ 822960 w 1026160"/>
              <a:gd name="connsiteY56" fmla="*/ 1156 h 1819796"/>
              <a:gd name="connsiteX57" fmla="*/ 1026160 w 1026160"/>
              <a:gd name="connsiteY57" fmla="*/ 1156 h 181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26160" h="1819796">
                <a:moveTo>
                  <a:pt x="335280" y="1819796"/>
                </a:moveTo>
                <a:cubicBezTo>
                  <a:pt x="318347" y="1816409"/>
                  <a:pt x="298111" y="1820238"/>
                  <a:pt x="284480" y="1809636"/>
                </a:cubicBezTo>
                <a:cubicBezTo>
                  <a:pt x="238760" y="1774076"/>
                  <a:pt x="256540" y="1751216"/>
                  <a:pt x="223520" y="1718196"/>
                </a:cubicBezTo>
                <a:cubicBezTo>
                  <a:pt x="181066" y="1675742"/>
                  <a:pt x="204535" y="1696337"/>
                  <a:pt x="152400" y="1657236"/>
                </a:cubicBezTo>
                <a:cubicBezTo>
                  <a:pt x="138015" y="1614081"/>
                  <a:pt x="131886" y="1590905"/>
                  <a:pt x="101600" y="1545476"/>
                </a:cubicBezTo>
                <a:cubicBezTo>
                  <a:pt x="94827" y="1535316"/>
                  <a:pt x="86239" y="1526154"/>
                  <a:pt x="81280" y="1514996"/>
                </a:cubicBezTo>
                <a:cubicBezTo>
                  <a:pt x="32917" y="1406180"/>
                  <a:pt x="86627" y="1492536"/>
                  <a:pt x="40640" y="1423556"/>
                </a:cubicBezTo>
                <a:cubicBezTo>
                  <a:pt x="37253" y="1410009"/>
                  <a:pt x="34316" y="1396342"/>
                  <a:pt x="30480" y="1382916"/>
                </a:cubicBezTo>
                <a:cubicBezTo>
                  <a:pt x="27538" y="1372618"/>
                  <a:pt x="22420" y="1362938"/>
                  <a:pt x="20320" y="1352436"/>
                </a:cubicBezTo>
                <a:cubicBezTo>
                  <a:pt x="-3029" y="1235690"/>
                  <a:pt x="22954" y="1319698"/>
                  <a:pt x="0" y="1250836"/>
                </a:cubicBezTo>
                <a:cubicBezTo>
                  <a:pt x="2076" y="1205170"/>
                  <a:pt x="390" y="1046077"/>
                  <a:pt x="20320" y="966356"/>
                </a:cubicBezTo>
                <a:cubicBezTo>
                  <a:pt x="25515" y="945576"/>
                  <a:pt x="35445" y="926176"/>
                  <a:pt x="40640" y="905396"/>
                </a:cubicBezTo>
                <a:cubicBezTo>
                  <a:pt x="50975" y="864058"/>
                  <a:pt x="48350" y="862066"/>
                  <a:pt x="71120" y="824116"/>
                </a:cubicBezTo>
                <a:cubicBezTo>
                  <a:pt x="83685" y="803175"/>
                  <a:pt x="111760" y="763156"/>
                  <a:pt x="111760" y="763156"/>
                </a:cubicBezTo>
                <a:cubicBezTo>
                  <a:pt x="132832" y="678869"/>
                  <a:pt x="102296" y="752439"/>
                  <a:pt x="152400" y="712356"/>
                </a:cubicBezTo>
                <a:cubicBezTo>
                  <a:pt x="161935" y="704728"/>
                  <a:pt x="164903" y="691257"/>
                  <a:pt x="172720" y="681876"/>
                </a:cubicBezTo>
                <a:cubicBezTo>
                  <a:pt x="181918" y="670838"/>
                  <a:pt x="191858" y="660217"/>
                  <a:pt x="203200" y="651396"/>
                </a:cubicBezTo>
                <a:cubicBezTo>
                  <a:pt x="222477" y="636403"/>
                  <a:pt x="243840" y="624303"/>
                  <a:pt x="264160" y="610756"/>
                </a:cubicBezTo>
                <a:cubicBezTo>
                  <a:pt x="274320" y="603983"/>
                  <a:pt x="282794" y="593398"/>
                  <a:pt x="294640" y="590436"/>
                </a:cubicBezTo>
                <a:cubicBezTo>
                  <a:pt x="308187" y="587049"/>
                  <a:pt x="322033" y="584692"/>
                  <a:pt x="335280" y="580276"/>
                </a:cubicBezTo>
                <a:cubicBezTo>
                  <a:pt x="352582" y="574509"/>
                  <a:pt x="368485" y="564755"/>
                  <a:pt x="386080" y="559956"/>
                </a:cubicBezTo>
                <a:cubicBezTo>
                  <a:pt x="405954" y="554536"/>
                  <a:pt x="426720" y="553183"/>
                  <a:pt x="447040" y="549796"/>
                </a:cubicBezTo>
                <a:cubicBezTo>
                  <a:pt x="512157" y="553866"/>
                  <a:pt x="579423" y="544120"/>
                  <a:pt x="640080" y="570116"/>
                </a:cubicBezTo>
                <a:cubicBezTo>
                  <a:pt x="654001" y="576082"/>
                  <a:pt x="668395" y="581633"/>
                  <a:pt x="680720" y="590436"/>
                </a:cubicBezTo>
                <a:cubicBezTo>
                  <a:pt x="696300" y="601564"/>
                  <a:pt x="723230" y="632744"/>
                  <a:pt x="731520" y="651396"/>
                </a:cubicBezTo>
                <a:cubicBezTo>
                  <a:pt x="740219" y="670969"/>
                  <a:pt x="751840" y="712356"/>
                  <a:pt x="751840" y="712356"/>
                </a:cubicBezTo>
                <a:cubicBezTo>
                  <a:pt x="748453" y="786863"/>
                  <a:pt x="750566" y="861824"/>
                  <a:pt x="741680" y="935876"/>
                </a:cubicBezTo>
                <a:cubicBezTo>
                  <a:pt x="740225" y="948000"/>
                  <a:pt x="727418" y="955754"/>
                  <a:pt x="721360" y="966356"/>
                </a:cubicBezTo>
                <a:cubicBezTo>
                  <a:pt x="713846" y="979506"/>
                  <a:pt x="707006" y="993075"/>
                  <a:pt x="701040" y="1006996"/>
                </a:cubicBezTo>
                <a:cubicBezTo>
                  <a:pt x="696821" y="1016840"/>
                  <a:pt x="696821" y="1028565"/>
                  <a:pt x="690880" y="1037476"/>
                </a:cubicBezTo>
                <a:cubicBezTo>
                  <a:pt x="677949" y="1056873"/>
                  <a:pt x="650104" y="1076742"/>
                  <a:pt x="629920" y="1088276"/>
                </a:cubicBezTo>
                <a:cubicBezTo>
                  <a:pt x="616770" y="1095790"/>
                  <a:pt x="603787" y="1104244"/>
                  <a:pt x="589280" y="1108596"/>
                </a:cubicBezTo>
                <a:cubicBezTo>
                  <a:pt x="569549" y="1114515"/>
                  <a:pt x="548430" y="1114287"/>
                  <a:pt x="528320" y="1118756"/>
                </a:cubicBezTo>
                <a:cubicBezTo>
                  <a:pt x="517865" y="1121079"/>
                  <a:pt x="508000" y="1125529"/>
                  <a:pt x="497840" y="1128916"/>
                </a:cubicBezTo>
                <a:cubicBezTo>
                  <a:pt x="430107" y="1125529"/>
                  <a:pt x="362224" y="1124388"/>
                  <a:pt x="294640" y="1118756"/>
                </a:cubicBezTo>
                <a:cubicBezTo>
                  <a:pt x="280725" y="1117596"/>
                  <a:pt x="266124" y="1115524"/>
                  <a:pt x="254000" y="1108596"/>
                </a:cubicBezTo>
                <a:cubicBezTo>
                  <a:pt x="241525" y="1101467"/>
                  <a:pt x="232619" y="1089237"/>
                  <a:pt x="223520" y="1078116"/>
                </a:cubicBezTo>
                <a:cubicBezTo>
                  <a:pt x="202074" y="1051905"/>
                  <a:pt x="181346" y="1025015"/>
                  <a:pt x="162560" y="996836"/>
                </a:cubicBezTo>
                <a:cubicBezTo>
                  <a:pt x="155787" y="986676"/>
                  <a:pt x="147701" y="977278"/>
                  <a:pt x="142240" y="966356"/>
                </a:cubicBezTo>
                <a:cubicBezTo>
                  <a:pt x="134084" y="950044"/>
                  <a:pt x="130653" y="931567"/>
                  <a:pt x="121920" y="915556"/>
                </a:cubicBezTo>
                <a:cubicBezTo>
                  <a:pt x="110226" y="894116"/>
                  <a:pt x="89003" y="877764"/>
                  <a:pt x="81280" y="854596"/>
                </a:cubicBezTo>
                <a:cubicBezTo>
                  <a:pt x="66704" y="810869"/>
                  <a:pt x="73717" y="834506"/>
                  <a:pt x="60960" y="783476"/>
                </a:cubicBezTo>
                <a:cubicBezTo>
                  <a:pt x="64347" y="698809"/>
                  <a:pt x="62093" y="613728"/>
                  <a:pt x="71120" y="529476"/>
                </a:cubicBezTo>
                <a:cubicBezTo>
                  <a:pt x="72421" y="517335"/>
                  <a:pt x="85382" y="509598"/>
                  <a:pt x="91440" y="498996"/>
                </a:cubicBezTo>
                <a:cubicBezTo>
                  <a:pt x="98954" y="485846"/>
                  <a:pt x="104246" y="471506"/>
                  <a:pt x="111760" y="458356"/>
                </a:cubicBezTo>
                <a:cubicBezTo>
                  <a:pt x="117818" y="447754"/>
                  <a:pt x="126619" y="438798"/>
                  <a:pt x="132080" y="427876"/>
                </a:cubicBezTo>
                <a:cubicBezTo>
                  <a:pt x="136869" y="418297"/>
                  <a:pt x="136299" y="406307"/>
                  <a:pt x="142240" y="397396"/>
                </a:cubicBezTo>
                <a:cubicBezTo>
                  <a:pt x="150210" y="385441"/>
                  <a:pt x="163258" y="377729"/>
                  <a:pt x="172720" y="366916"/>
                </a:cubicBezTo>
                <a:cubicBezTo>
                  <a:pt x="187000" y="350596"/>
                  <a:pt x="199080" y="332436"/>
                  <a:pt x="213360" y="316116"/>
                </a:cubicBezTo>
                <a:cubicBezTo>
                  <a:pt x="222822" y="305303"/>
                  <a:pt x="234642" y="296674"/>
                  <a:pt x="243840" y="285636"/>
                </a:cubicBezTo>
                <a:cubicBezTo>
                  <a:pt x="314152" y="201261"/>
                  <a:pt x="162852" y="329468"/>
                  <a:pt x="365760" y="194196"/>
                </a:cubicBezTo>
                <a:lnTo>
                  <a:pt x="457200" y="133236"/>
                </a:lnTo>
                <a:cubicBezTo>
                  <a:pt x="484693" y="114907"/>
                  <a:pt x="496094" y="105486"/>
                  <a:pt x="528320" y="92596"/>
                </a:cubicBezTo>
                <a:cubicBezTo>
                  <a:pt x="548207" y="84641"/>
                  <a:pt x="570122" y="81855"/>
                  <a:pt x="589280" y="72276"/>
                </a:cubicBezTo>
                <a:cubicBezTo>
                  <a:pt x="649078" y="42377"/>
                  <a:pt x="615552" y="56745"/>
                  <a:pt x="690880" y="31636"/>
                </a:cubicBezTo>
                <a:cubicBezTo>
                  <a:pt x="719930" y="21953"/>
                  <a:pt x="730106" y="17695"/>
                  <a:pt x="762000" y="11316"/>
                </a:cubicBezTo>
                <a:cubicBezTo>
                  <a:pt x="782200" y="7276"/>
                  <a:pt x="802375" y="1948"/>
                  <a:pt x="822960" y="1156"/>
                </a:cubicBezTo>
                <a:cubicBezTo>
                  <a:pt x="890643" y="-1447"/>
                  <a:pt x="958427" y="1156"/>
                  <a:pt x="1026160" y="1156"/>
                </a:cubicBezTo>
              </a:path>
            </a:pathLst>
          </a:custGeom>
          <a:noFill/>
          <a:ln w="57150">
            <a:prstDash val="sysDash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1734CF53-0BE0-43A7-A70E-B2187AD32960}"/>
              </a:ext>
            </a:extLst>
          </p:cNvPr>
          <p:cNvSpPr/>
          <p:nvPr/>
        </p:nvSpPr>
        <p:spPr>
          <a:xfrm>
            <a:off x="5292107" y="573675"/>
            <a:ext cx="1739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Summary</a:t>
            </a:r>
            <a:endParaRPr lang="en-US" sz="2800" dirty="0">
              <a:solidFill>
                <a:srgbClr val="2F528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31" name="Freeform: Shape 78">
            <a:extLst>
              <a:ext uri="{FF2B5EF4-FFF2-40B4-BE49-F238E27FC236}">
                <a16:creationId xmlns="" xmlns:a16="http://schemas.microsoft.com/office/drawing/2014/main" id="{1BE6852F-DD1F-4406-803E-6EE7F3D2E694}"/>
              </a:ext>
            </a:extLst>
          </p:cNvPr>
          <p:cNvSpPr/>
          <p:nvPr/>
        </p:nvSpPr>
        <p:spPr>
          <a:xfrm rot="2239359" flipH="1">
            <a:off x="6608800" y="1055113"/>
            <a:ext cx="755754" cy="1020083"/>
          </a:xfrm>
          <a:custGeom>
            <a:avLst/>
            <a:gdLst>
              <a:gd name="connsiteX0" fmla="*/ 335280 w 1026160"/>
              <a:gd name="connsiteY0" fmla="*/ 1819796 h 1819796"/>
              <a:gd name="connsiteX1" fmla="*/ 284480 w 1026160"/>
              <a:gd name="connsiteY1" fmla="*/ 1809636 h 1819796"/>
              <a:gd name="connsiteX2" fmla="*/ 223520 w 1026160"/>
              <a:gd name="connsiteY2" fmla="*/ 1718196 h 1819796"/>
              <a:gd name="connsiteX3" fmla="*/ 152400 w 1026160"/>
              <a:gd name="connsiteY3" fmla="*/ 1657236 h 1819796"/>
              <a:gd name="connsiteX4" fmla="*/ 101600 w 1026160"/>
              <a:gd name="connsiteY4" fmla="*/ 1545476 h 1819796"/>
              <a:gd name="connsiteX5" fmla="*/ 81280 w 1026160"/>
              <a:gd name="connsiteY5" fmla="*/ 1514996 h 1819796"/>
              <a:gd name="connsiteX6" fmla="*/ 40640 w 1026160"/>
              <a:gd name="connsiteY6" fmla="*/ 1423556 h 1819796"/>
              <a:gd name="connsiteX7" fmla="*/ 30480 w 1026160"/>
              <a:gd name="connsiteY7" fmla="*/ 1382916 h 1819796"/>
              <a:gd name="connsiteX8" fmla="*/ 20320 w 1026160"/>
              <a:gd name="connsiteY8" fmla="*/ 1352436 h 1819796"/>
              <a:gd name="connsiteX9" fmla="*/ 0 w 1026160"/>
              <a:gd name="connsiteY9" fmla="*/ 1250836 h 1819796"/>
              <a:gd name="connsiteX10" fmla="*/ 20320 w 1026160"/>
              <a:gd name="connsiteY10" fmla="*/ 966356 h 1819796"/>
              <a:gd name="connsiteX11" fmla="*/ 40640 w 1026160"/>
              <a:gd name="connsiteY11" fmla="*/ 905396 h 1819796"/>
              <a:gd name="connsiteX12" fmla="*/ 71120 w 1026160"/>
              <a:gd name="connsiteY12" fmla="*/ 824116 h 1819796"/>
              <a:gd name="connsiteX13" fmla="*/ 111760 w 1026160"/>
              <a:gd name="connsiteY13" fmla="*/ 763156 h 1819796"/>
              <a:gd name="connsiteX14" fmla="*/ 152400 w 1026160"/>
              <a:gd name="connsiteY14" fmla="*/ 712356 h 1819796"/>
              <a:gd name="connsiteX15" fmla="*/ 172720 w 1026160"/>
              <a:gd name="connsiteY15" fmla="*/ 681876 h 1819796"/>
              <a:gd name="connsiteX16" fmla="*/ 203200 w 1026160"/>
              <a:gd name="connsiteY16" fmla="*/ 651396 h 1819796"/>
              <a:gd name="connsiteX17" fmla="*/ 264160 w 1026160"/>
              <a:gd name="connsiteY17" fmla="*/ 610756 h 1819796"/>
              <a:gd name="connsiteX18" fmla="*/ 294640 w 1026160"/>
              <a:gd name="connsiteY18" fmla="*/ 590436 h 1819796"/>
              <a:gd name="connsiteX19" fmla="*/ 335280 w 1026160"/>
              <a:gd name="connsiteY19" fmla="*/ 580276 h 1819796"/>
              <a:gd name="connsiteX20" fmla="*/ 386080 w 1026160"/>
              <a:gd name="connsiteY20" fmla="*/ 559956 h 1819796"/>
              <a:gd name="connsiteX21" fmla="*/ 447040 w 1026160"/>
              <a:gd name="connsiteY21" fmla="*/ 549796 h 1819796"/>
              <a:gd name="connsiteX22" fmla="*/ 640080 w 1026160"/>
              <a:gd name="connsiteY22" fmla="*/ 570116 h 1819796"/>
              <a:gd name="connsiteX23" fmla="*/ 680720 w 1026160"/>
              <a:gd name="connsiteY23" fmla="*/ 590436 h 1819796"/>
              <a:gd name="connsiteX24" fmla="*/ 731520 w 1026160"/>
              <a:gd name="connsiteY24" fmla="*/ 651396 h 1819796"/>
              <a:gd name="connsiteX25" fmla="*/ 751840 w 1026160"/>
              <a:gd name="connsiteY25" fmla="*/ 712356 h 1819796"/>
              <a:gd name="connsiteX26" fmla="*/ 741680 w 1026160"/>
              <a:gd name="connsiteY26" fmla="*/ 935876 h 1819796"/>
              <a:gd name="connsiteX27" fmla="*/ 721360 w 1026160"/>
              <a:gd name="connsiteY27" fmla="*/ 966356 h 1819796"/>
              <a:gd name="connsiteX28" fmla="*/ 701040 w 1026160"/>
              <a:gd name="connsiteY28" fmla="*/ 1006996 h 1819796"/>
              <a:gd name="connsiteX29" fmla="*/ 690880 w 1026160"/>
              <a:gd name="connsiteY29" fmla="*/ 1037476 h 1819796"/>
              <a:gd name="connsiteX30" fmla="*/ 629920 w 1026160"/>
              <a:gd name="connsiteY30" fmla="*/ 1088276 h 1819796"/>
              <a:gd name="connsiteX31" fmla="*/ 589280 w 1026160"/>
              <a:gd name="connsiteY31" fmla="*/ 1108596 h 1819796"/>
              <a:gd name="connsiteX32" fmla="*/ 528320 w 1026160"/>
              <a:gd name="connsiteY32" fmla="*/ 1118756 h 1819796"/>
              <a:gd name="connsiteX33" fmla="*/ 497840 w 1026160"/>
              <a:gd name="connsiteY33" fmla="*/ 1128916 h 1819796"/>
              <a:gd name="connsiteX34" fmla="*/ 294640 w 1026160"/>
              <a:gd name="connsiteY34" fmla="*/ 1118756 h 1819796"/>
              <a:gd name="connsiteX35" fmla="*/ 254000 w 1026160"/>
              <a:gd name="connsiteY35" fmla="*/ 1108596 h 1819796"/>
              <a:gd name="connsiteX36" fmla="*/ 223520 w 1026160"/>
              <a:gd name="connsiteY36" fmla="*/ 1078116 h 1819796"/>
              <a:gd name="connsiteX37" fmla="*/ 162560 w 1026160"/>
              <a:gd name="connsiteY37" fmla="*/ 996836 h 1819796"/>
              <a:gd name="connsiteX38" fmla="*/ 142240 w 1026160"/>
              <a:gd name="connsiteY38" fmla="*/ 966356 h 1819796"/>
              <a:gd name="connsiteX39" fmla="*/ 121920 w 1026160"/>
              <a:gd name="connsiteY39" fmla="*/ 915556 h 1819796"/>
              <a:gd name="connsiteX40" fmla="*/ 81280 w 1026160"/>
              <a:gd name="connsiteY40" fmla="*/ 854596 h 1819796"/>
              <a:gd name="connsiteX41" fmla="*/ 60960 w 1026160"/>
              <a:gd name="connsiteY41" fmla="*/ 783476 h 1819796"/>
              <a:gd name="connsiteX42" fmla="*/ 71120 w 1026160"/>
              <a:gd name="connsiteY42" fmla="*/ 529476 h 1819796"/>
              <a:gd name="connsiteX43" fmla="*/ 91440 w 1026160"/>
              <a:gd name="connsiteY43" fmla="*/ 498996 h 1819796"/>
              <a:gd name="connsiteX44" fmla="*/ 111760 w 1026160"/>
              <a:gd name="connsiteY44" fmla="*/ 458356 h 1819796"/>
              <a:gd name="connsiteX45" fmla="*/ 132080 w 1026160"/>
              <a:gd name="connsiteY45" fmla="*/ 427876 h 1819796"/>
              <a:gd name="connsiteX46" fmla="*/ 142240 w 1026160"/>
              <a:gd name="connsiteY46" fmla="*/ 397396 h 1819796"/>
              <a:gd name="connsiteX47" fmla="*/ 172720 w 1026160"/>
              <a:gd name="connsiteY47" fmla="*/ 366916 h 1819796"/>
              <a:gd name="connsiteX48" fmla="*/ 213360 w 1026160"/>
              <a:gd name="connsiteY48" fmla="*/ 316116 h 1819796"/>
              <a:gd name="connsiteX49" fmla="*/ 243840 w 1026160"/>
              <a:gd name="connsiteY49" fmla="*/ 285636 h 1819796"/>
              <a:gd name="connsiteX50" fmla="*/ 365760 w 1026160"/>
              <a:gd name="connsiteY50" fmla="*/ 194196 h 1819796"/>
              <a:gd name="connsiteX51" fmla="*/ 457200 w 1026160"/>
              <a:gd name="connsiteY51" fmla="*/ 133236 h 1819796"/>
              <a:gd name="connsiteX52" fmla="*/ 528320 w 1026160"/>
              <a:gd name="connsiteY52" fmla="*/ 92596 h 1819796"/>
              <a:gd name="connsiteX53" fmla="*/ 589280 w 1026160"/>
              <a:gd name="connsiteY53" fmla="*/ 72276 h 1819796"/>
              <a:gd name="connsiteX54" fmla="*/ 690880 w 1026160"/>
              <a:gd name="connsiteY54" fmla="*/ 31636 h 1819796"/>
              <a:gd name="connsiteX55" fmla="*/ 762000 w 1026160"/>
              <a:gd name="connsiteY55" fmla="*/ 11316 h 1819796"/>
              <a:gd name="connsiteX56" fmla="*/ 822960 w 1026160"/>
              <a:gd name="connsiteY56" fmla="*/ 1156 h 1819796"/>
              <a:gd name="connsiteX57" fmla="*/ 1026160 w 1026160"/>
              <a:gd name="connsiteY57" fmla="*/ 1156 h 181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26160" h="1819796">
                <a:moveTo>
                  <a:pt x="335280" y="1819796"/>
                </a:moveTo>
                <a:cubicBezTo>
                  <a:pt x="318347" y="1816409"/>
                  <a:pt x="298111" y="1820238"/>
                  <a:pt x="284480" y="1809636"/>
                </a:cubicBezTo>
                <a:cubicBezTo>
                  <a:pt x="238760" y="1774076"/>
                  <a:pt x="256540" y="1751216"/>
                  <a:pt x="223520" y="1718196"/>
                </a:cubicBezTo>
                <a:cubicBezTo>
                  <a:pt x="181066" y="1675742"/>
                  <a:pt x="204535" y="1696337"/>
                  <a:pt x="152400" y="1657236"/>
                </a:cubicBezTo>
                <a:cubicBezTo>
                  <a:pt x="138015" y="1614081"/>
                  <a:pt x="131886" y="1590905"/>
                  <a:pt x="101600" y="1545476"/>
                </a:cubicBezTo>
                <a:cubicBezTo>
                  <a:pt x="94827" y="1535316"/>
                  <a:pt x="86239" y="1526154"/>
                  <a:pt x="81280" y="1514996"/>
                </a:cubicBezTo>
                <a:cubicBezTo>
                  <a:pt x="32917" y="1406180"/>
                  <a:pt x="86627" y="1492536"/>
                  <a:pt x="40640" y="1423556"/>
                </a:cubicBezTo>
                <a:cubicBezTo>
                  <a:pt x="37253" y="1410009"/>
                  <a:pt x="34316" y="1396342"/>
                  <a:pt x="30480" y="1382916"/>
                </a:cubicBezTo>
                <a:cubicBezTo>
                  <a:pt x="27538" y="1372618"/>
                  <a:pt x="22420" y="1362938"/>
                  <a:pt x="20320" y="1352436"/>
                </a:cubicBezTo>
                <a:cubicBezTo>
                  <a:pt x="-3029" y="1235690"/>
                  <a:pt x="22954" y="1319698"/>
                  <a:pt x="0" y="1250836"/>
                </a:cubicBezTo>
                <a:cubicBezTo>
                  <a:pt x="2076" y="1205170"/>
                  <a:pt x="390" y="1046077"/>
                  <a:pt x="20320" y="966356"/>
                </a:cubicBezTo>
                <a:cubicBezTo>
                  <a:pt x="25515" y="945576"/>
                  <a:pt x="35445" y="926176"/>
                  <a:pt x="40640" y="905396"/>
                </a:cubicBezTo>
                <a:cubicBezTo>
                  <a:pt x="50975" y="864058"/>
                  <a:pt x="48350" y="862066"/>
                  <a:pt x="71120" y="824116"/>
                </a:cubicBezTo>
                <a:cubicBezTo>
                  <a:pt x="83685" y="803175"/>
                  <a:pt x="111760" y="763156"/>
                  <a:pt x="111760" y="763156"/>
                </a:cubicBezTo>
                <a:cubicBezTo>
                  <a:pt x="132832" y="678869"/>
                  <a:pt x="102296" y="752439"/>
                  <a:pt x="152400" y="712356"/>
                </a:cubicBezTo>
                <a:cubicBezTo>
                  <a:pt x="161935" y="704728"/>
                  <a:pt x="164903" y="691257"/>
                  <a:pt x="172720" y="681876"/>
                </a:cubicBezTo>
                <a:cubicBezTo>
                  <a:pt x="181918" y="670838"/>
                  <a:pt x="191858" y="660217"/>
                  <a:pt x="203200" y="651396"/>
                </a:cubicBezTo>
                <a:cubicBezTo>
                  <a:pt x="222477" y="636403"/>
                  <a:pt x="243840" y="624303"/>
                  <a:pt x="264160" y="610756"/>
                </a:cubicBezTo>
                <a:cubicBezTo>
                  <a:pt x="274320" y="603983"/>
                  <a:pt x="282794" y="593398"/>
                  <a:pt x="294640" y="590436"/>
                </a:cubicBezTo>
                <a:cubicBezTo>
                  <a:pt x="308187" y="587049"/>
                  <a:pt x="322033" y="584692"/>
                  <a:pt x="335280" y="580276"/>
                </a:cubicBezTo>
                <a:cubicBezTo>
                  <a:pt x="352582" y="574509"/>
                  <a:pt x="368485" y="564755"/>
                  <a:pt x="386080" y="559956"/>
                </a:cubicBezTo>
                <a:cubicBezTo>
                  <a:pt x="405954" y="554536"/>
                  <a:pt x="426720" y="553183"/>
                  <a:pt x="447040" y="549796"/>
                </a:cubicBezTo>
                <a:cubicBezTo>
                  <a:pt x="512157" y="553866"/>
                  <a:pt x="579423" y="544120"/>
                  <a:pt x="640080" y="570116"/>
                </a:cubicBezTo>
                <a:cubicBezTo>
                  <a:pt x="654001" y="576082"/>
                  <a:pt x="668395" y="581633"/>
                  <a:pt x="680720" y="590436"/>
                </a:cubicBezTo>
                <a:cubicBezTo>
                  <a:pt x="696300" y="601564"/>
                  <a:pt x="723230" y="632744"/>
                  <a:pt x="731520" y="651396"/>
                </a:cubicBezTo>
                <a:cubicBezTo>
                  <a:pt x="740219" y="670969"/>
                  <a:pt x="751840" y="712356"/>
                  <a:pt x="751840" y="712356"/>
                </a:cubicBezTo>
                <a:cubicBezTo>
                  <a:pt x="748453" y="786863"/>
                  <a:pt x="750566" y="861824"/>
                  <a:pt x="741680" y="935876"/>
                </a:cubicBezTo>
                <a:cubicBezTo>
                  <a:pt x="740225" y="948000"/>
                  <a:pt x="727418" y="955754"/>
                  <a:pt x="721360" y="966356"/>
                </a:cubicBezTo>
                <a:cubicBezTo>
                  <a:pt x="713846" y="979506"/>
                  <a:pt x="707006" y="993075"/>
                  <a:pt x="701040" y="1006996"/>
                </a:cubicBezTo>
                <a:cubicBezTo>
                  <a:pt x="696821" y="1016840"/>
                  <a:pt x="696821" y="1028565"/>
                  <a:pt x="690880" y="1037476"/>
                </a:cubicBezTo>
                <a:cubicBezTo>
                  <a:pt x="677949" y="1056873"/>
                  <a:pt x="650104" y="1076742"/>
                  <a:pt x="629920" y="1088276"/>
                </a:cubicBezTo>
                <a:cubicBezTo>
                  <a:pt x="616770" y="1095790"/>
                  <a:pt x="603787" y="1104244"/>
                  <a:pt x="589280" y="1108596"/>
                </a:cubicBezTo>
                <a:cubicBezTo>
                  <a:pt x="569549" y="1114515"/>
                  <a:pt x="548430" y="1114287"/>
                  <a:pt x="528320" y="1118756"/>
                </a:cubicBezTo>
                <a:cubicBezTo>
                  <a:pt x="517865" y="1121079"/>
                  <a:pt x="508000" y="1125529"/>
                  <a:pt x="497840" y="1128916"/>
                </a:cubicBezTo>
                <a:cubicBezTo>
                  <a:pt x="430107" y="1125529"/>
                  <a:pt x="362224" y="1124388"/>
                  <a:pt x="294640" y="1118756"/>
                </a:cubicBezTo>
                <a:cubicBezTo>
                  <a:pt x="280725" y="1117596"/>
                  <a:pt x="266124" y="1115524"/>
                  <a:pt x="254000" y="1108596"/>
                </a:cubicBezTo>
                <a:cubicBezTo>
                  <a:pt x="241525" y="1101467"/>
                  <a:pt x="232619" y="1089237"/>
                  <a:pt x="223520" y="1078116"/>
                </a:cubicBezTo>
                <a:cubicBezTo>
                  <a:pt x="202074" y="1051905"/>
                  <a:pt x="181346" y="1025015"/>
                  <a:pt x="162560" y="996836"/>
                </a:cubicBezTo>
                <a:cubicBezTo>
                  <a:pt x="155787" y="986676"/>
                  <a:pt x="147701" y="977278"/>
                  <a:pt x="142240" y="966356"/>
                </a:cubicBezTo>
                <a:cubicBezTo>
                  <a:pt x="134084" y="950044"/>
                  <a:pt x="130653" y="931567"/>
                  <a:pt x="121920" y="915556"/>
                </a:cubicBezTo>
                <a:cubicBezTo>
                  <a:pt x="110226" y="894116"/>
                  <a:pt x="89003" y="877764"/>
                  <a:pt x="81280" y="854596"/>
                </a:cubicBezTo>
                <a:cubicBezTo>
                  <a:pt x="66704" y="810869"/>
                  <a:pt x="73717" y="834506"/>
                  <a:pt x="60960" y="783476"/>
                </a:cubicBezTo>
                <a:cubicBezTo>
                  <a:pt x="64347" y="698809"/>
                  <a:pt x="62093" y="613728"/>
                  <a:pt x="71120" y="529476"/>
                </a:cubicBezTo>
                <a:cubicBezTo>
                  <a:pt x="72421" y="517335"/>
                  <a:pt x="85382" y="509598"/>
                  <a:pt x="91440" y="498996"/>
                </a:cubicBezTo>
                <a:cubicBezTo>
                  <a:pt x="98954" y="485846"/>
                  <a:pt x="104246" y="471506"/>
                  <a:pt x="111760" y="458356"/>
                </a:cubicBezTo>
                <a:cubicBezTo>
                  <a:pt x="117818" y="447754"/>
                  <a:pt x="126619" y="438798"/>
                  <a:pt x="132080" y="427876"/>
                </a:cubicBezTo>
                <a:cubicBezTo>
                  <a:pt x="136869" y="418297"/>
                  <a:pt x="136299" y="406307"/>
                  <a:pt x="142240" y="397396"/>
                </a:cubicBezTo>
                <a:cubicBezTo>
                  <a:pt x="150210" y="385441"/>
                  <a:pt x="163258" y="377729"/>
                  <a:pt x="172720" y="366916"/>
                </a:cubicBezTo>
                <a:cubicBezTo>
                  <a:pt x="187000" y="350596"/>
                  <a:pt x="199080" y="332436"/>
                  <a:pt x="213360" y="316116"/>
                </a:cubicBezTo>
                <a:cubicBezTo>
                  <a:pt x="222822" y="305303"/>
                  <a:pt x="234642" y="296674"/>
                  <a:pt x="243840" y="285636"/>
                </a:cubicBezTo>
                <a:cubicBezTo>
                  <a:pt x="314152" y="201261"/>
                  <a:pt x="162852" y="329468"/>
                  <a:pt x="365760" y="194196"/>
                </a:cubicBezTo>
                <a:lnTo>
                  <a:pt x="457200" y="133236"/>
                </a:lnTo>
                <a:cubicBezTo>
                  <a:pt x="484693" y="114907"/>
                  <a:pt x="496094" y="105486"/>
                  <a:pt x="528320" y="92596"/>
                </a:cubicBezTo>
                <a:cubicBezTo>
                  <a:pt x="548207" y="84641"/>
                  <a:pt x="570122" y="81855"/>
                  <a:pt x="589280" y="72276"/>
                </a:cubicBezTo>
                <a:cubicBezTo>
                  <a:pt x="649078" y="42377"/>
                  <a:pt x="615552" y="56745"/>
                  <a:pt x="690880" y="31636"/>
                </a:cubicBezTo>
                <a:cubicBezTo>
                  <a:pt x="719930" y="21953"/>
                  <a:pt x="730106" y="17695"/>
                  <a:pt x="762000" y="11316"/>
                </a:cubicBezTo>
                <a:cubicBezTo>
                  <a:pt x="782200" y="7276"/>
                  <a:pt x="802375" y="1948"/>
                  <a:pt x="822960" y="1156"/>
                </a:cubicBezTo>
                <a:cubicBezTo>
                  <a:pt x="890643" y="-1447"/>
                  <a:pt x="958427" y="1156"/>
                  <a:pt x="1026160" y="1156"/>
                </a:cubicBezTo>
              </a:path>
            </a:pathLst>
          </a:custGeom>
          <a:noFill/>
          <a:ln w="57150">
            <a:prstDash val="sysDash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1734CF53-0BE0-43A7-A70E-B2187AD32960}"/>
              </a:ext>
            </a:extLst>
          </p:cNvPr>
          <p:cNvSpPr/>
          <p:nvPr/>
        </p:nvSpPr>
        <p:spPr>
          <a:xfrm>
            <a:off x="10214602" y="2200790"/>
            <a:ext cx="17604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Customer</a:t>
            </a:r>
            <a:endParaRPr lang="en-US" sz="2800" dirty="0">
              <a:solidFill>
                <a:srgbClr val="2F528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1734CF53-0BE0-43A7-A70E-B2187AD32960}"/>
              </a:ext>
            </a:extLst>
          </p:cNvPr>
          <p:cNvSpPr/>
          <p:nvPr/>
        </p:nvSpPr>
        <p:spPr>
          <a:xfrm>
            <a:off x="6735630" y="2906778"/>
            <a:ext cx="1300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F5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Details</a:t>
            </a:r>
            <a:endParaRPr lang="en-US" sz="2800" dirty="0">
              <a:solidFill>
                <a:srgbClr val="2F528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36" name="Freeform 35"/>
          <p:cNvSpPr/>
          <p:nvPr/>
        </p:nvSpPr>
        <p:spPr>
          <a:xfrm rot="9749148">
            <a:off x="6193092" y="3656047"/>
            <a:ext cx="1367571" cy="673582"/>
          </a:xfrm>
          <a:custGeom>
            <a:avLst/>
            <a:gdLst>
              <a:gd name="connsiteX0" fmla="*/ 0 w 2815988"/>
              <a:gd name="connsiteY0" fmla="*/ 1510352 h 1510352"/>
              <a:gd name="connsiteX1" fmla="*/ 1201003 w 2815988"/>
              <a:gd name="connsiteY1" fmla="*/ 400334 h 1510352"/>
              <a:gd name="connsiteX2" fmla="*/ 2815988 w 2815988"/>
              <a:gd name="connsiteY2" fmla="*/ 0 h 151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5988" h="1510352">
                <a:moveTo>
                  <a:pt x="0" y="1510352"/>
                </a:moveTo>
                <a:cubicBezTo>
                  <a:pt x="365836" y="1081205"/>
                  <a:pt x="731672" y="652059"/>
                  <a:pt x="1201003" y="400334"/>
                </a:cubicBezTo>
                <a:cubicBezTo>
                  <a:pt x="1670334" y="148609"/>
                  <a:pt x="2243161" y="74304"/>
                  <a:pt x="2815988" y="0"/>
                </a:cubicBezTo>
              </a:path>
            </a:pathLst>
          </a:custGeom>
          <a:noFill/>
          <a:ln w="66675">
            <a:prstDash val="dash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9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 animBg="1"/>
      <p:bldP spid="32" grpId="0"/>
      <p:bldP spid="33" grpId="0"/>
      <p:bldP spid="3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2379</TotalTime>
  <Words>425</Words>
  <Application>Microsoft Office PowerPoint</Application>
  <PresentationFormat>Widescreen</PresentationFormat>
  <Paragraphs>147</Paragraphs>
  <Slides>39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Bahnschrift</vt:lpstr>
      <vt:lpstr>Calibri</vt:lpstr>
      <vt:lpstr>Calibri Light</vt:lpstr>
      <vt:lpstr>Cordia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Weeya Weerawatpruchya</dc:creator>
  <cp:lastModifiedBy>Weerawatpruchya, Weeya</cp:lastModifiedBy>
  <cp:revision>154</cp:revision>
  <dcterms:created xsi:type="dcterms:W3CDTF">2019-07-13T00:50:10Z</dcterms:created>
  <dcterms:modified xsi:type="dcterms:W3CDTF">2019-07-18T10:24:49Z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-1159200182</vt:i4>
  </property>
  <property fmtid="{D5CDD505-2E9C-101B-9397-08002B2CF9AE}" pid="3" name="_NewReviewCycle">
    <vt:lpwstr/>
  </property>
  <property fmtid="{D5CDD505-2E9C-101B-9397-08002B2CF9AE}" pid="4" name="_EmailSubject">
    <vt:lpwstr>Presentation slide ja</vt:lpwstr>
  </property>
  <property fmtid="{D5CDD505-2E9C-101B-9397-08002B2CF9AE}" pid="5" name="_AuthorEmail">
    <vt:lpwstr>phanupong.rangsanseri@exxonmobil.com</vt:lpwstr>
  </property>
  <property fmtid="{D5CDD505-2E9C-101B-9397-08002B2CF9AE}" pid="6" name="_AuthorEmailDisplayName">
    <vt:lpwstr>Rangsanseri, Phanupong</vt:lpwstr>
  </property>
  <property fmtid="{D5CDD505-2E9C-101B-9397-08002B2CF9AE}" pid="7" name="_PreviousAdHocReviewCycleID">
    <vt:i4>2032354713</vt:i4>
  </property>
</Properties>
</file>